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16"/>
  </p:notesMasterIdLst>
  <p:sldIdLst>
    <p:sldId id="314" r:id="rId2"/>
    <p:sldId id="317" r:id="rId3"/>
    <p:sldId id="315" r:id="rId4"/>
    <p:sldId id="316" r:id="rId5"/>
    <p:sldId id="259" r:id="rId6"/>
    <p:sldId id="320" r:id="rId7"/>
    <p:sldId id="321" r:id="rId8"/>
    <p:sldId id="319" r:id="rId9"/>
    <p:sldId id="281" r:id="rId10"/>
    <p:sldId id="309" r:id="rId11"/>
    <p:sldId id="310" r:id="rId12"/>
    <p:sldId id="311" r:id="rId13"/>
    <p:sldId id="322" r:id="rId14"/>
    <p:sldId id="323"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49E9E"/>
    <a:srgbClr val="EF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A8FDFB-F7E1-489F-B027-09F1C6B968E5}">
  <a:tblStyle styleId="{0FA8FDFB-F7E1-489F-B027-09F1C6B96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44" d="100"/>
          <a:sy n="144" d="100"/>
        </p:scale>
        <p:origin x="660" y="114"/>
      </p:cViewPr>
      <p:guideLst>
        <p:guide orient="horz" pos="1620"/>
        <p:guide pos="2848"/>
        <p:guide pos="5311"/>
        <p:guide orient="horz" pos="2897"/>
        <p:guide orient="horz" pos="346"/>
        <p:guide pos="4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92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451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63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409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44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27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572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96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699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6ba8e432a2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6ba8e432a2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859238" y="1511562"/>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9" name="Google Shape;99;p22"/>
          <p:cNvSpPr txBox="1">
            <a:spLocks noGrp="1"/>
          </p:cNvSpPr>
          <p:nvPr>
            <p:ph type="subTitle" idx="1"/>
          </p:nvPr>
        </p:nvSpPr>
        <p:spPr>
          <a:xfrm>
            <a:off x="859238" y="2247542"/>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22"/>
          <p:cNvSpPr txBox="1">
            <a:spLocks noGrp="1"/>
          </p:cNvSpPr>
          <p:nvPr>
            <p:ph type="title" idx="2"/>
          </p:nvPr>
        </p:nvSpPr>
        <p:spPr>
          <a:xfrm>
            <a:off x="859238" y="2827844"/>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1" name="Google Shape;101;p22"/>
          <p:cNvSpPr txBox="1">
            <a:spLocks noGrp="1"/>
          </p:cNvSpPr>
          <p:nvPr>
            <p:ph type="subTitle" idx="3"/>
          </p:nvPr>
        </p:nvSpPr>
        <p:spPr>
          <a:xfrm>
            <a:off x="859238" y="3555687"/>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 name="Google Shape;102;p22"/>
          <p:cNvSpPr txBox="1">
            <a:spLocks noGrp="1"/>
          </p:cNvSpPr>
          <p:nvPr>
            <p:ph type="title" idx="4"/>
          </p:nvPr>
        </p:nvSpPr>
        <p:spPr>
          <a:xfrm>
            <a:off x="5861657" y="15115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3" name="Google Shape;103;p22"/>
          <p:cNvSpPr txBox="1">
            <a:spLocks noGrp="1"/>
          </p:cNvSpPr>
          <p:nvPr>
            <p:ph type="subTitle" idx="5"/>
          </p:nvPr>
        </p:nvSpPr>
        <p:spPr>
          <a:xfrm>
            <a:off x="5861657" y="22475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4" name="Google Shape;104;p22"/>
          <p:cNvSpPr txBox="1">
            <a:spLocks noGrp="1"/>
          </p:cNvSpPr>
          <p:nvPr>
            <p:ph type="title" idx="6"/>
          </p:nvPr>
        </p:nvSpPr>
        <p:spPr>
          <a:xfrm>
            <a:off x="5861657" y="2827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5" name="Google Shape;105;p22"/>
          <p:cNvSpPr txBox="1">
            <a:spLocks noGrp="1"/>
          </p:cNvSpPr>
          <p:nvPr>
            <p:ph type="subTitle" idx="7"/>
          </p:nvPr>
        </p:nvSpPr>
        <p:spPr>
          <a:xfrm>
            <a:off x="5861657" y="3555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Google Shape;106;p22"/>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07" name="Google Shape;107;p2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44"/>
        <p:cNvGrpSpPr/>
        <p:nvPr/>
      </p:nvGrpSpPr>
      <p:grpSpPr>
        <a:xfrm>
          <a:off x="0" y="0"/>
          <a:ext cx="0" cy="0"/>
          <a:chOff x="0" y="0"/>
          <a:chExt cx="0" cy="0"/>
        </a:xfrm>
      </p:grpSpPr>
      <p:sp>
        <p:nvSpPr>
          <p:cNvPr id="145" name="Google Shape;145;p29"/>
          <p:cNvSpPr txBox="1">
            <a:spLocks noGrp="1"/>
          </p:cNvSpPr>
          <p:nvPr>
            <p:ph type="title"/>
          </p:nvPr>
        </p:nvSpPr>
        <p:spPr>
          <a:xfrm>
            <a:off x="1167625"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6" name="Google Shape;146;p29"/>
          <p:cNvSpPr txBox="1">
            <a:spLocks noGrp="1"/>
          </p:cNvSpPr>
          <p:nvPr>
            <p:ph type="subTitle" idx="1"/>
          </p:nvPr>
        </p:nvSpPr>
        <p:spPr>
          <a:xfrm>
            <a:off x="1167625"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7" name="Google Shape;147;p29"/>
          <p:cNvSpPr txBox="1">
            <a:spLocks noGrp="1"/>
          </p:cNvSpPr>
          <p:nvPr>
            <p:ph type="title" idx="2"/>
          </p:nvPr>
        </p:nvSpPr>
        <p:spPr>
          <a:xfrm>
            <a:off x="3637201" y="30507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8" name="Google Shape;148;p29"/>
          <p:cNvSpPr txBox="1">
            <a:spLocks noGrp="1"/>
          </p:cNvSpPr>
          <p:nvPr>
            <p:ph type="subTitle" idx="3"/>
          </p:nvPr>
        </p:nvSpPr>
        <p:spPr>
          <a:xfrm>
            <a:off x="3637201" y="36025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9" name="Google Shape;149;p29"/>
          <p:cNvSpPr txBox="1">
            <a:spLocks noGrp="1"/>
          </p:cNvSpPr>
          <p:nvPr>
            <p:ph type="title" idx="4"/>
          </p:nvPr>
        </p:nvSpPr>
        <p:spPr>
          <a:xfrm>
            <a:off x="6106776"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0" name="Google Shape;150;p29"/>
          <p:cNvSpPr txBox="1">
            <a:spLocks noGrp="1"/>
          </p:cNvSpPr>
          <p:nvPr>
            <p:ph type="subTitle" idx="5"/>
          </p:nvPr>
        </p:nvSpPr>
        <p:spPr>
          <a:xfrm>
            <a:off x="6106776"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51" name="Google Shape;151;p29"/>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52" name="Google Shape;152;p2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8">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673525" y="2185138"/>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0" name="Google Shape;170;p31"/>
          <p:cNvSpPr txBox="1">
            <a:spLocks noGrp="1"/>
          </p:cNvSpPr>
          <p:nvPr>
            <p:ph type="subTitle" idx="1"/>
          </p:nvPr>
        </p:nvSpPr>
        <p:spPr>
          <a:xfrm>
            <a:off x="1673525" y="2786638"/>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1" name="Google Shape;171;p31"/>
          <p:cNvSpPr txBox="1">
            <a:spLocks noGrp="1"/>
          </p:cNvSpPr>
          <p:nvPr>
            <p:ph type="title" idx="2"/>
          </p:nvPr>
        </p:nvSpPr>
        <p:spPr>
          <a:xfrm>
            <a:off x="5753026" y="10013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2" name="Google Shape;172;p31"/>
          <p:cNvSpPr txBox="1">
            <a:spLocks noGrp="1"/>
          </p:cNvSpPr>
          <p:nvPr>
            <p:ph type="subTitle" idx="3"/>
          </p:nvPr>
        </p:nvSpPr>
        <p:spPr>
          <a:xfrm>
            <a:off x="5753025" y="16028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31"/>
          <p:cNvSpPr txBox="1">
            <a:spLocks noGrp="1"/>
          </p:cNvSpPr>
          <p:nvPr>
            <p:ph type="title" idx="4"/>
          </p:nvPr>
        </p:nvSpPr>
        <p:spPr>
          <a:xfrm>
            <a:off x="5753026" y="33947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4" name="Google Shape;174;p31"/>
          <p:cNvSpPr txBox="1">
            <a:spLocks noGrp="1"/>
          </p:cNvSpPr>
          <p:nvPr>
            <p:ph type="subTitle" idx="5"/>
          </p:nvPr>
        </p:nvSpPr>
        <p:spPr>
          <a:xfrm>
            <a:off x="5753025" y="39962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5" name="Google Shape;175;p31"/>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76" name="Google Shape;176;p31"/>
          <p:cNvSpPr txBox="1">
            <a:spLocks noGrp="1"/>
          </p:cNvSpPr>
          <p:nvPr>
            <p:ph type="title" idx="7"/>
          </p:nvPr>
        </p:nvSpPr>
        <p:spPr>
          <a:xfrm>
            <a:off x="1670725" y="10013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7" name="Google Shape;177;p31"/>
          <p:cNvSpPr txBox="1">
            <a:spLocks noGrp="1"/>
          </p:cNvSpPr>
          <p:nvPr>
            <p:ph type="subTitle" idx="8"/>
          </p:nvPr>
        </p:nvSpPr>
        <p:spPr>
          <a:xfrm>
            <a:off x="1670725" y="16028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8" name="Google Shape;178;p31"/>
          <p:cNvSpPr txBox="1">
            <a:spLocks noGrp="1"/>
          </p:cNvSpPr>
          <p:nvPr>
            <p:ph type="title" idx="9"/>
          </p:nvPr>
        </p:nvSpPr>
        <p:spPr>
          <a:xfrm>
            <a:off x="1670726" y="33947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9" name="Google Shape;179;p31"/>
          <p:cNvSpPr txBox="1">
            <a:spLocks noGrp="1"/>
          </p:cNvSpPr>
          <p:nvPr>
            <p:ph type="subTitle" idx="13"/>
          </p:nvPr>
        </p:nvSpPr>
        <p:spPr>
          <a:xfrm>
            <a:off x="1670725" y="39962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0" name="Google Shape;180;p31"/>
          <p:cNvSpPr txBox="1">
            <a:spLocks noGrp="1"/>
          </p:cNvSpPr>
          <p:nvPr>
            <p:ph type="title" idx="14"/>
          </p:nvPr>
        </p:nvSpPr>
        <p:spPr>
          <a:xfrm>
            <a:off x="5756872" y="2185138"/>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81" name="Google Shape;181;p31"/>
          <p:cNvSpPr txBox="1">
            <a:spLocks noGrp="1"/>
          </p:cNvSpPr>
          <p:nvPr>
            <p:ph type="subTitle" idx="15"/>
          </p:nvPr>
        </p:nvSpPr>
        <p:spPr>
          <a:xfrm>
            <a:off x="5756870" y="2786638"/>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82" name="Google Shape;182;p3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4846475" y="1698363"/>
            <a:ext cx="34113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0" name="Google Shape;190;p33"/>
          <p:cNvSpPr txBox="1">
            <a:spLocks noGrp="1"/>
          </p:cNvSpPr>
          <p:nvPr>
            <p:ph type="subTitle" idx="1"/>
          </p:nvPr>
        </p:nvSpPr>
        <p:spPr>
          <a:xfrm>
            <a:off x="4846475" y="2435763"/>
            <a:ext cx="3411300" cy="127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3" name="Google Shape;193;p34"/>
          <p:cNvSpPr txBox="1">
            <a:spLocks noGrp="1"/>
          </p:cNvSpPr>
          <p:nvPr>
            <p:ph type="title" idx="2"/>
          </p:nvPr>
        </p:nvSpPr>
        <p:spPr>
          <a:xfrm>
            <a:off x="3484850" y="1388875"/>
            <a:ext cx="4923600" cy="60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94" name="Google Shape;194;p34"/>
          <p:cNvSpPr txBox="1">
            <a:spLocks noGrp="1"/>
          </p:cNvSpPr>
          <p:nvPr>
            <p:ph type="subTitle" idx="1"/>
          </p:nvPr>
        </p:nvSpPr>
        <p:spPr>
          <a:xfrm>
            <a:off x="3484850" y="2078275"/>
            <a:ext cx="2461800" cy="19488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a:endParaRPr/>
          </a:p>
        </p:txBody>
      </p:sp>
      <p:cxnSp>
        <p:nvCxnSpPr>
          <p:cNvPr id="195" name="Google Shape;195;p3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96" name="Google Shape;196;p34"/>
          <p:cNvSpPr txBox="1">
            <a:spLocks noGrp="1"/>
          </p:cNvSpPr>
          <p:nvPr>
            <p:ph type="subTitle" idx="3"/>
          </p:nvPr>
        </p:nvSpPr>
        <p:spPr>
          <a:xfrm>
            <a:off x="5946650" y="2078275"/>
            <a:ext cx="2461800" cy="194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97"/>
        <p:cNvGrpSpPr/>
        <p:nvPr/>
      </p:nvGrpSpPr>
      <p:grpSpPr>
        <a:xfrm>
          <a:off x="0" y="0"/>
          <a:ext cx="0" cy="0"/>
          <a:chOff x="0" y="0"/>
          <a:chExt cx="0" cy="0"/>
        </a:xfrm>
      </p:grpSpPr>
      <p:sp>
        <p:nvSpPr>
          <p:cNvPr id="198" name="Google Shape;198;p35"/>
          <p:cNvSpPr txBox="1">
            <a:spLocks noGrp="1"/>
          </p:cNvSpPr>
          <p:nvPr>
            <p:ph type="title" hasCustomPrompt="1"/>
          </p:nvPr>
        </p:nvSpPr>
        <p:spPr>
          <a:xfrm>
            <a:off x="4368875" y="460725"/>
            <a:ext cx="4049400" cy="109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a:spLocks noGrp="1"/>
          </p:cNvSpPr>
          <p:nvPr>
            <p:ph type="subTitle" idx="1"/>
          </p:nvPr>
        </p:nvSpPr>
        <p:spPr>
          <a:xfrm>
            <a:off x="4368875" y="14122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0" name="Google Shape;200;p35"/>
          <p:cNvSpPr txBox="1">
            <a:spLocks noGrp="1"/>
          </p:cNvSpPr>
          <p:nvPr>
            <p:ph type="title" idx="2" hasCustomPrompt="1"/>
          </p:nvPr>
        </p:nvSpPr>
        <p:spPr>
          <a:xfrm>
            <a:off x="4368875" y="16630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a:spLocks noGrp="1"/>
          </p:cNvSpPr>
          <p:nvPr>
            <p:ph type="subTitle" idx="3"/>
          </p:nvPr>
        </p:nvSpPr>
        <p:spPr>
          <a:xfrm>
            <a:off x="4368875" y="27313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2" name="Google Shape;202;p35"/>
          <p:cNvSpPr txBox="1">
            <a:spLocks noGrp="1"/>
          </p:cNvSpPr>
          <p:nvPr>
            <p:ph type="title" idx="4" hasCustomPrompt="1"/>
          </p:nvPr>
        </p:nvSpPr>
        <p:spPr>
          <a:xfrm>
            <a:off x="4368875" y="29827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a:spLocks noGrp="1"/>
          </p:cNvSpPr>
          <p:nvPr>
            <p:ph type="subTitle" idx="5"/>
          </p:nvPr>
        </p:nvSpPr>
        <p:spPr>
          <a:xfrm>
            <a:off x="4368875" y="4051000"/>
            <a:ext cx="4049400" cy="63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204"/>
        <p:cNvGrpSpPr/>
        <p:nvPr/>
      </p:nvGrpSpPr>
      <p:grpSpPr>
        <a:xfrm>
          <a:off x="0" y="0"/>
          <a:ext cx="0" cy="0"/>
          <a:chOff x="0" y="0"/>
          <a:chExt cx="0" cy="0"/>
        </a:xfrm>
      </p:grpSpPr>
      <p:sp>
        <p:nvSpPr>
          <p:cNvPr id="205" name="Google Shape;205;p36"/>
          <p:cNvSpPr txBox="1">
            <a:spLocks noGrp="1"/>
          </p:cNvSpPr>
          <p:nvPr>
            <p:ph type="title" hasCustomPrompt="1"/>
          </p:nvPr>
        </p:nvSpPr>
        <p:spPr>
          <a:xfrm>
            <a:off x="70917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6" name="Google Shape;206;p36"/>
          <p:cNvSpPr txBox="1">
            <a:spLocks noGrp="1"/>
          </p:cNvSpPr>
          <p:nvPr>
            <p:ph type="title" idx="2" hasCustomPrompt="1"/>
          </p:nvPr>
        </p:nvSpPr>
        <p:spPr>
          <a:xfrm>
            <a:off x="269100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7" name="Google Shape;207;p36"/>
          <p:cNvSpPr txBox="1">
            <a:spLocks noGrp="1"/>
          </p:cNvSpPr>
          <p:nvPr>
            <p:ph type="title" idx="3" hasCustomPrompt="1"/>
          </p:nvPr>
        </p:nvSpPr>
        <p:spPr>
          <a:xfrm>
            <a:off x="467282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8" name="Google Shape;208;p36"/>
          <p:cNvSpPr txBox="1">
            <a:spLocks noGrp="1"/>
          </p:cNvSpPr>
          <p:nvPr>
            <p:ph type="subTitle" idx="1"/>
          </p:nvPr>
        </p:nvSpPr>
        <p:spPr>
          <a:xfrm>
            <a:off x="70916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9" name="Google Shape;209;p36"/>
          <p:cNvSpPr txBox="1">
            <a:spLocks noGrp="1"/>
          </p:cNvSpPr>
          <p:nvPr>
            <p:ph type="subTitle" idx="4"/>
          </p:nvPr>
        </p:nvSpPr>
        <p:spPr>
          <a:xfrm>
            <a:off x="269098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0" name="Google Shape;210;p36"/>
          <p:cNvSpPr txBox="1">
            <a:spLocks noGrp="1"/>
          </p:cNvSpPr>
          <p:nvPr>
            <p:ph type="subTitle" idx="5"/>
          </p:nvPr>
        </p:nvSpPr>
        <p:spPr>
          <a:xfrm>
            <a:off x="467281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36"/>
          <p:cNvSpPr txBox="1">
            <a:spLocks noGrp="1"/>
          </p:cNvSpPr>
          <p:nvPr>
            <p:ph type="title" idx="6" hasCustomPrompt="1"/>
          </p:nvPr>
        </p:nvSpPr>
        <p:spPr>
          <a:xfrm>
            <a:off x="665465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2" name="Google Shape;212;p36"/>
          <p:cNvSpPr txBox="1">
            <a:spLocks noGrp="1"/>
          </p:cNvSpPr>
          <p:nvPr>
            <p:ph type="subTitle" idx="7"/>
          </p:nvPr>
        </p:nvSpPr>
        <p:spPr>
          <a:xfrm>
            <a:off x="665463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3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14" name="Google Shape;214;p3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2">
  <p:cSld name="CUSTOM_15">
    <p:spTree>
      <p:nvGrpSpPr>
        <p:cNvPr id="1" name="Shape 215"/>
        <p:cNvGrpSpPr/>
        <p:nvPr/>
      </p:nvGrpSpPr>
      <p:grpSpPr>
        <a:xfrm>
          <a:off x="0" y="0"/>
          <a:ext cx="0" cy="0"/>
          <a:chOff x="0" y="0"/>
          <a:chExt cx="0" cy="0"/>
        </a:xfrm>
      </p:grpSpPr>
      <p:sp>
        <p:nvSpPr>
          <p:cNvPr id="216" name="Google Shape;216;p37"/>
          <p:cNvSpPr txBox="1">
            <a:spLocks noGrp="1"/>
          </p:cNvSpPr>
          <p:nvPr>
            <p:ph type="title" hasCustomPrompt="1"/>
          </p:nvPr>
        </p:nvSpPr>
        <p:spPr>
          <a:xfrm>
            <a:off x="1057550"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7" name="Google Shape;217;p37"/>
          <p:cNvSpPr txBox="1">
            <a:spLocks noGrp="1"/>
          </p:cNvSpPr>
          <p:nvPr>
            <p:ph type="title" idx="2" hasCustomPrompt="1"/>
          </p:nvPr>
        </p:nvSpPr>
        <p:spPr>
          <a:xfrm>
            <a:off x="3644375"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8" name="Google Shape;218;p37"/>
          <p:cNvSpPr txBox="1">
            <a:spLocks noGrp="1"/>
          </p:cNvSpPr>
          <p:nvPr>
            <p:ph type="subTitle" idx="1"/>
          </p:nvPr>
        </p:nvSpPr>
        <p:spPr>
          <a:xfrm>
            <a:off x="10575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37"/>
          <p:cNvSpPr txBox="1">
            <a:spLocks noGrp="1"/>
          </p:cNvSpPr>
          <p:nvPr>
            <p:ph type="subTitle" idx="3"/>
          </p:nvPr>
        </p:nvSpPr>
        <p:spPr>
          <a:xfrm>
            <a:off x="3644375"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7"/>
          <p:cNvSpPr txBox="1">
            <a:spLocks noGrp="1"/>
          </p:cNvSpPr>
          <p:nvPr>
            <p:ph type="subTitle" idx="4"/>
          </p:nvPr>
        </p:nvSpPr>
        <p:spPr>
          <a:xfrm>
            <a:off x="1045000" y="3381200"/>
            <a:ext cx="1780200" cy="4449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21" name="Google Shape;221;p37"/>
          <p:cNvSpPr txBox="1">
            <a:spLocks noGrp="1"/>
          </p:cNvSpPr>
          <p:nvPr>
            <p:ph type="subTitle" idx="5"/>
          </p:nvPr>
        </p:nvSpPr>
        <p:spPr>
          <a:xfrm>
            <a:off x="3644375"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2" name="Google Shape;222;p37"/>
          <p:cNvSpPr txBox="1">
            <a:spLocks noGrp="1"/>
          </p:cNvSpPr>
          <p:nvPr>
            <p:ph type="title" idx="6" hasCustomPrompt="1"/>
          </p:nvPr>
        </p:nvSpPr>
        <p:spPr>
          <a:xfrm>
            <a:off x="6318700" y="1378550"/>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23" name="Google Shape;223;p37"/>
          <p:cNvSpPr txBox="1">
            <a:spLocks noGrp="1"/>
          </p:cNvSpPr>
          <p:nvPr>
            <p:ph type="subTitle" idx="7"/>
          </p:nvPr>
        </p:nvSpPr>
        <p:spPr>
          <a:xfrm>
            <a:off x="63187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4" name="Google Shape;224;p37"/>
          <p:cNvSpPr txBox="1">
            <a:spLocks noGrp="1"/>
          </p:cNvSpPr>
          <p:nvPr>
            <p:ph type="subTitle" idx="8"/>
          </p:nvPr>
        </p:nvSpPr>
        <p:spPr>
          <a:xfrm>
            <a:off x="6318750"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5" name="Google Shape;225;p37"/>
          <p:cNvSpPr txBox="1">
            <a:spLocks noGrp="1"/>
          </p:cNvSpPr>
          <p:nvPr>
            <p:ph type="title" idx="9"/>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26" name="Google Shape;226;p3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7"/>
        <p:cNvGrpSpPr/>
        <p:nvPr/>
      </p:nvGrpSpPr>
      <p:grpSpPr>
        <a:xfrm>
          <a:off x="0" y="0"/>
          <a:ext cx="0" cy="0"/>
          <a:chOff x="0" y="0"/>
          <a:chExt cx="0" cy="0"/>
        </a:xfrm>
      </p:grpSpPr>
      <p:sp>
        <p:nvSpPr>
          <p:cNvPr id="228" name="Google Shape;228;p38"/>
          <p:cNvSpPr txBox="1">
            <a:spLocks noGrp="1"/>
          </p:cNvSpPr>
          <p:nvPr>
            <p:ph type="ctrTitle"/>
          </p:nvPr>
        </p:nvSpPr>
        <p:spPr>
          <a:xfrm>
            <a:off x="726575" y="1979350"/>
            <a:ext cx="3149100" cy="12336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accent6"/>
              </a:buClr>
              <a:buSzPts val="3600"/>
              <a:buNone/>
              <a:defRPr sz="3600">
                <a:solidFill>
                  <a:schemeClr val="accent6"/>
                </a:solidFill>
              </a:defRPr>
            </a:lvl1pPr>
            <a:lvl2pPr lvl="1" algn="r" rtl="0">
              <a:spcBef>
                <a:spcPts val="0"/>
              </a:spcBef>
              <a:spcAft>
                <a:spcPts val="0"/>
              </a:spcAft>
              <a:buClr>
                <a:schemeClr val="accent6"/>
              </a:buClr>
              <a:buSzPts val="5200"/>
              <a:buNone/>
              <a:defRPr sz="5200">
                <a:solidFill>
                  <a:schemeClr val="accent6"/>
                </a:solidFill>
              </a:defRPr>
            </a:lvl2pPr>
            <a:lvl3pPr lvl="2" algn="r" rtl="0">
              <a:spcBef>
                <a:spcPts val="0"/>
              </a:spcBef>
              <a:spcAft>
                <a:spcPts val="0"/>
              </a:spcAft>
              <a:buClr>
                <a:schemeClr val="accent6"/>
              </a:buClr>
              <a:buSzPts val="5200"/>
              <a:buNone/>
              <a:defRPr sz="5200">
                <a:solidFill>
                  <a:schemeClr val="accent6"/>
                </a:solidFill>
              </a:defRPr>
            </a:lvl3pPr>
            <a:lvl4pPr lvl="3" algn="r" rtl="0">
              <a:spcBef>
                <a:spcPts val="0"/>
              </a:spcBef>
              <a:spcAft>
                <a:spcPts val="0"/>
              </a:spcAft>
              <a:buClr>
                <a:schemeClr val="accent6"/>
              </a:buClr>
              <a:buSzPts val="5200"/>
              <a:buNone/>
              <a:defRPr sz="5200">
                <a:solidFill>
                  <a:schemeClr val="accent6"/>
                </a:solidFill>
              </a:defRPr>
            </a:lvl4pPr>
            <a:lvl5pPr lvl="4" algn="r" rtl="0">
              <a:spcBef>
                <a:spcPts val="0"/>
              </a:spcBef>
              <a:spcAft>
                <a:spcPts val="0"/>
              </a:spcAft>
              <a:buClr>
                <a:schemeClr val="accent6"/>
              </a:buClr>
              <a:buSzPts val="5200"/>
              <a:buNone/>
              <a:defRPr sz="5200">
                <a:solidFill>
                  <a:schemeClr val="accent6"/>
                </a:solidFill>
              </a:defRPr>
            </a:lvl5pPr>
            <a:lvl6pPr lvl="5" algn="r" rtl="0">
              <a:spcBef>
                <a:spcPts val="0"/>
              </a:spcBef>
              <a:spcAft>
                <a:spcPts val="0"/>
              </a:spcAft>
              <a:buClr>
                <a:schemeClr val="accent6"/>
              </a:buClr>
              <a:buSzPts val="5200"/>
              <a:buNone/>
              <a:defRPr sz="5200">
                <a:solidFill>
                  <a:schemeClr val="accent6"/>
                </a:solidFill>
              </a:defRPr>
            </a:lvl6pPr>
            <a:lvl7pPr lvl="6" algn="r" rtl="0">
              <a:spcBef>
                <a:spcPts val="0"/>
              </a:spcBef>
              <a:spcAft>
                <a:spcPts val="0"/>
              </a:spcAft>
              <a:buClr>
                <a:schemeClr val="accent6"/>
              </a:buClr>
              <a:buSzPts val="5200"/>
              <a:buNone/>
              <a:defRPr sz="5200">
                <a:solidFill>
                  <a:schemeClr val="accent6"/>
                </a:solidFill>
              </a:defRPr>
            </a:lvl7pPr>
            <a:lvl8pPr lvl="7" algn="r" rtl="0">
              <a:spcBef>
                <a:spcPts val="0"/>
              </a:spcBef>
              <a:spcAft>
                <a:spcPts val="0"/>
              </a:spcAft>
              <a:buClr>
                <a:schemeClr val="accent6"/>
              </a:buClr>
              <a:buSzPts val="5200"/>
              <a:buNone/>
              <a:defRPr sz="5200">
                <a:solidFill>
                  <a:schemeClr val="accent6"/>
                </a:solidFill>
              </a:defRPr>
            </a:lvl8pPr>
            <a:lvl9pPr lvl="8" algn="r" rtl="0">
              <a:spcBef>
                <a:spcPts val="0"/>
              </a:spcBef>
              <a:spcAft>
                <a:spcPts val="0"/>
              </a:spcAft>
              <a:buClr>
                <a:schemeClr val="accent6"/>
              </a:buClr>
              <a:buSzPts val="5200"/>
              <a:buNone/>
              <a:defRPr sz="5200">
                <a:solidFill>
                  <a:schemeClr val="accent6"/>
                </a:solidFill>
              </a:defRPr>
            </a:lvl9pPr>
          </a:lstStyle>
          <a:p>
            <a:endParaRPr/>
          </a:p>
        </p:txBody>
      </p:sp>
      <p:sp>
        <p:nvSpPr>
          <p:cNvPr id="229" name="Google Shape;229;p38"/>
          <p:cNvSpPr txBox="1">
            <a:spLocks noGrp="1"/>
          </p:cNvSpPr>
          <p:nvPr>
            <p:ph type="subTitle" idx="1"/>
          </p:nvPr>
        </p:nvSpPr>
        <p:spPr>
          <a:xfrm>
            <a:off x="726575" y="3250025"/>
            <a:ext cx="3149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1"/>
                </a:solidFill>
              </a:defRPr>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30" name="Google Shape;230;p38"/>
          <p:cNvSpPr txBox="1">
            <a:spLocks noGrp="1"/>
          </p:cNvSpPr>
          <p:nvPr>
            <p:ph type="title" idx="2" hasCustomPrompt="1"/>
          </p:nvPr>
        </p:nvSpPr>
        <p:spPr>
          <a:xfrm>
            <a:off x="726575" y="1139775"/>
            <a:ext cx="3149100" cy="79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6"/>
              </a:buClr>
              <a:buSzPts val="7200"/>
              <a:buNone/>
              <a:defRPr sz="7200">
                <a:solidFill>
                  <a:schemeClr val="accent6"/>
                </a:solidFill>
              </a:defRPr>
            </a:lvl1pPr>
            <a:lvl2pPr lvl="1" algn="r" rtl="0">
              <a:spcBef>
                <a:spcPts val="0"/>
              </a:spcBef>
              <a:spcAft>
                <a:spcPts val="0"/>
              </a:spcAft>
              <a:buClr>
                <a:schemeClr val="accent6"/>
              </a:buClr>
              <a:buSzPts val="6000"/>
              <a:buNone/>
              <a:defRPr sz="6000">
                <a:solidFill>
                  <a:schemeClr val="accent6"/>
                </a:solidFill>
              </a:defRPr>
            </a:lvl2pPr>
            <a:lvl3pPr lvl="2" algn="r" rtl="0">
              <a:spcBef>
                <a:spcPts val="0"/>
              </a:spcBef>
              <a:spcAft>
                <a:spcPts val="0"/>
              </a:spcAft>
              <a:buClr>
                <a:schemeClr val="accent6"/>
              </a:buClr>
              <a:buSzPts val="6000"/>
              <a:buNone/>
              <a:defRPr sz="6000">
                <a:solidFill>
                  <a:schemeClr val="accent6"/>
                </a:solidFill>
              </a:defRPr>
            </a:lvl3pPr>
            <a:lvl4pPr lvl="3" algn="r" rtl="0">
              <a:spcBef>
                <a:spcPts val="0"/>
              </a:spcBef>
              <a:spcAft>
                <a:spcPts val="0"/>
              </a:spcAft>
              <a:buClr>
                <a:schemeClr val="accent6"/>
              </a:buClr>
              <a:buSzPts val="6000"/>
              <a:buNone/>
              <a:defRPr sz="6000">
                <a:solidFill>
                  <a:schemeClr val="accent6"/>
                </a:solidFill>
              </a:defRPr>
            </a:lvl4pPr>
            <a:lvl5pPr lvl="4" algn="r" rtl="0">
              <a:spcBef>
                <a:spcPts val="0"/>
              </a:spcBef>
              <a:spcAft>
                <a:spcPts val="0"/>
              </a:spcAft>
              <a:buClr>
                <a:schemeClr val="accent6"/>
              </a:buClr>
              <a:buSzPts val="6000"/>
              <a:buNone/>
              <a:defRPr sz="6000">
                <a:solidFill>
                  <a:schemeClr val="accent6"/>
                </a:solidFill>
              </a:defRPr>
            </a:lvl5pPr>
            <a:lvl6pPr lvl="5" algn="r" rtl="0">
              <a:spcBef>
                <a:spcPts val="0"/>
              </a:spcBef>
              <a:spcAft>
                <a:spcPts val="0"/>
              </a:spcAft>
              <a:buClr>
                <a:schemeClr val="accent6"/>
              </a:buClr>
              <a:buSzPts val="6000"/>
              <a:buNone/>
              <a:defRPr sz="6000">
                <a:solidFill>
                  <a:schemeClr val="accent6"/>
                </a:solidFill>
              </a:defRPr>
            </a:lvl6pPr>
            <a:lvl7pPr lvl="6" algn="r" rtl="0">
              <a:spcBef>
                <a:spcPts val="0"/>
              </a:spcBef>
              <a:spcAft>
                <a:spcPts val="0"/>
              </a:spcAft>
              <a:buClr>
                <a:schemeClr val="accent6"/>
              </a:buClr>
              <a:buSzPts val="6000"/>
              <a:buNone/>
              <a:defRPr sz="6000">
                <a:solidFill>
                  <a:schemeClr val="accent6"/>
                </a:solidFill>
              </a:defRPr>
            </a:lvl7pPr>
            <a:lvl8pPr lvl="7" algn="r" rtl="0">
              <a:spcBef>
                <a:spcPts val="0"/>
              </a:spcBef>
              <a:spcAft>
                <a:spcPts val="0"/>
              </a:spcAft>
              <a:buClr>
                <a:schemeClr val="accent6"/>
              </a:buClr>
              <a:buSzPts val="6000"/>
              <a:buNone/>
              <a:defRPr sz="6000">
                <a:solidFill>
                  <a:schemeClr val="accent6"/>
                </a:solidFill>
              </a:defRPr>
            </a:lvl8pPr>
            <a:lvl9pPr lvl="8" algn="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1374600"/>
            <a:ext cx="4450800" cy="2394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871700" y="3005750"/>
            <a:ext cx="3135000" cy="202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000"/>
              <a:buNone/>
              <a:defRPr sz="34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CUSTOM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713225" y="1321900"/>
            <a:ext cx="4120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2" name="Google Shape;62;p16"/>
          <p:cNvSpPr txBox="1">
            <a:spLocks noGrp="1"/>
          </p:cNvSpPr>
          <p:nvPr>
            <p:ph type="subTitle" idx="1"/>
          </p:nvPr>
        </p:nvSpPr>
        <p:spPr>
          <a:xfrm>
            <a:off x="713225" y="2165000"/>
            <a:ext cx="4120800" cy="1656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2">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92175" y="631525"/>
            <a:ext cx="2776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83" name="Google Shape;83;p20"/>
          <p:cNvSpPr txBox="1">
            <a:spLocks noGrp="1"/>
          </p:cNvSpPr>
          <p:nvPr>
            <p:ph type="subTitle" idx="1"/>
          </p:nvPr>
        </p:nvSpPr>
        <p:spPr>
          <a:xfrm>
            <a:off x="692175" y="1387225"/>
            <a:ext cx="27768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20"/>
          <p:cNvSpPr txBox="1">
            <a:spLocks noGrp="1"/>
          </p:cNvSpPr>
          <p:nvPr>
            <p:ph type="subTitle" idx="2"/>
          </p:nvPr>
        </p:nvSpPr>
        <p:spPr>
          <a:xfrm>
            <a:off x="5653977" y="3418588"/>
            <a:ext cx="27768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5" name="Google Shape;85;p20"/>
          <p:cNvSpPr txBox="1">
            <a:spLocks noGrp="1"/>
          </p:cNvSpPr>
          <p:nvPr>
            <p:ph type="title" idx="3"/>
          </p:nvPr>
        </p:nvSpPr>
        <p:spPr>
          <a:xfrm>
            <a:off x="5653975" y="2662888"/>
            <a:ext cx="27768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59" r:id="rId6"/>
    <p:sldLayoutId id="2147483661" r:id="rId7"/>
    <p:sldLayoutId id="2147483662" r:id="rId8"/>
    <p:sldLayoutId id="2147483666" r:id="rId9"/>
    <p:sldLayoutId id="2147483668" r:id="rId10"/>
    <p:sldLayoutId id="2147483669" r:id="rId11"/>
    <p:sldLayoutId id="2147483671" r:id="rId12"/>
    <p:sldLayoutId id="2147483673" r:id="rId13"/>
    <p:sldLayoutId id="2147483675" r:id="rId14"/>
    <p:sldLayoutId id="2147483677" r:id="rId15"/>
    <p:sldLayoutId id="2147483679" r:id="rId16"/>
    <p:sldLayoutId id="2147483680" r:id="rId17"/>
    <p:sldLayoutId id="2147483681" r:id="rId18"/>
    <p:sldLayoutId id="2147483682" r:id="rId19"/>
    <p:sldLayoutId id="2147483683" r:id="rId20"/>
    <p:sldLayoutId id="2147483684" r:id="rId21"/>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3074" name="Picture 2" descr="International Week en Florida Universitaria - ACADE"/>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0"/>
            <a:ext cx="13666304" cy="5143500"/>
          </a:xfrm>
          <a:prstGeom prst="rect">
            <a:avLst/>
          </a:prstGeom>
          <a:noFill/>
          <a:extLst>
            <a:ext uri="{909E8E84-426E-40DD-AFC4-6F175D3DCCD1}">
              <a14:hiddenFill xmlns:a14="http://schemas.microsoft.com/office/drawing/2010/main">
                <a:solidFill>
                  <a:srgbClr val="FFFFFF"/>
                </a:solidFill>
              </a14:hiddenFill>
            </a:ext>
          </a:extLst>
        </p:spPr>
      </p:pic>
      <p:sp>
        <p:nvSpPr>
          <p:cNvPr id="165" name="Google Shape;165;p31"/>
          <p:cNvSpPr txBox="1">
            <a:spLocks noGrp="1"/>
          </p:cNvSpPr>
          <p:nvPr>
            <p:ph type="ctrTitle"/>
          </p:nvPr>
        </p:nvSpPr>
        <p:spPr>
          <a:xfrm>
            <a:off x="1091182" y="2238202"/>
            <a:ext cx="7003200" cy="9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0" dirty="0">
                <a:solidFill>
                  <a:schemeClr val="bg1"/>
                </a:solidFill>
                <a:latin typeface="Century Gothic" panose="020B0502020202020204" pitchFamily="34" charset="0"/>
                <a:ea typeface="Montserrat"/>
                <a:cs typeface="Montserrat"/>
                <a:sym typeface="Montserrat"/>
              </a:rPr>
              <a:t>FLORIDA </a:t>
            </a:r>
            <a:r>
              <a:rPr lang="en" sz="3600" dirty="0">
                <a:solidFill>
                  <a:schemeClr val="bg1"/>
                </a:solidFill>
                <a:latin typeface="Century Gothic" panose="020B0502020202020204" pitchFamily="34" charset="0"/>
              </a:rPr>
              <a:t>APP</a:t>
            </a:r>
            <a:endParaRPr sz="3600" dirty="0">
              <a:solidFill>
                <a:schemeClr val="bg1"/>
              </a:solidFill>
              <a:latin typeface="Century Gothic" panose="020B0502020202020204" pitchFamily="34" charset="0"/>
            </a:endParaRPr>
          </a:p>
        </p:txBody>
      </p:sp>
      <p:sp>
        <p:nvSpPr>
          <p:cNvPr id="9" name="Google Shape;261;p46"/>
          <p:cNvSpPr txBox="1">
            <a:spLocks/>
          </p:cNvSpPr>
          <p:nvPr/>
        </p:nvSpPr>
        <p:spPr>
          <a:xfrm>
            <a:off x="2334021" y="3202662"/>
            <a:ext cx="451356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pPr marL="0" indent="0" algn="ctr"/>
            <a:r>
              <a:rPr lang="es-ES" sz="1200" dirty="0">
                <a:solidFill>
                  <a:schemeClr val="bg1"/>
                </a:solidFill>
                <a:latin typeface="Century Gothic" panose="020B0502020202020204" pitchFamily="34" charset="0"/>
              </a:rPr>
              <a:t>Realizado por Gabriel, Haitian, Davit, Iván, Diego y Marcos</a:t>
            </a:r>
          </a:p>
        </p:txBody>
      </p:sp>
      <p:pic>
        <p:nvPicPr>
          <p:cNvPr id="4" name="Imagen 3"/>
          <p:cNvPicPr>
            <a:picLocks noChangeAspect="1"/>
          </p:cNvPicPr>
          <p:nvPr/>
        </p:nvPicPr>
        <p:blipFill>
          <a:blip r:embed="rId5">
            <a:biLevel thresh="25000"/>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21401" y="1581800"/>
            <a:ext cx="1089640" cy="1089640"/>
          </a:xfrm>
          <a:prstGeom prst="rect">
            <a:avLst/>
          </a:prstGeom>
        </p:spPr>
      </p:pic>
    </p:spTree>
    <p:extLst>
      <p:ext uri="{BB962C8B-B14F-4D97-AF65-F5344CB8AC3E}">
        <p14:creationId xmlns:p14="http://schemas.microsoft.com/office/powerpoint/2010/main" val="2803450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latin typeface="Century Gothic" panose="020B0502020202020204" pitchFamily="34" charset="0"/>
              </a:rPr>
              <a:t>Servicio Cafetería</a:t>
            </a:r>
          </a:p>
        </p:txBody>
      </p:sp>
      <p:pic>
        <p:nvPicPr>
          <p:cNvPr id="5" name="Imagen 4"/>
          <p:cNvPicPr>
            <a:picLocks noChangeAspect="1"/>
          </p:cNvPicPr>
          <p:nvPr/>
        </p:nvPicPr>
        <p:blipFill rotWithShape="1">
          <a:blip r:embed="rId2"/>
          <a:srcRect l="305" t="949"/>
          <a:stretch/>
        </p:blipFill>
        <p:spPr>
          <a:xfrm>
            <a:off x="249382" y="1648691"/>
            <a:ext cx="4265687" cy="2611583"/>
          </a:xfrm>
          <a:prstGeom prst="rect">
            <a:avLst/>
          </a:prstGeom>
          <a:ln>
            <a:solidFill>
              <a:schemeClr val="tx1"/>
            </a:solidFill>
          </a:ln>
        </p:spPr>
      </p:pic>
      <p:pic>
        <p:nvPicPr>
          <p:cNvPr id="6" name="Imagen 5"/>
          <p:cNvPicPr>
            <a:picLocks noChangeAspect="1"/>
          </p:cNvPicPr>
          <p:nvPr/>
        </p:nvPicPr>
        <p:blipFill>
          <a:blip r:embed="rId3"/>
          <a:stretch>
            <a:fillRect/>
          </a:stretch>
        </p:blipFill>
        <p:spPr>
          <a:xfrm>
            <a:off x="4647570" y="1648691"/>
            <a:ext cx="4257765" cy="2611583"/>
          </a:xfrm>
          <a:prstGeom prst="rect">
            <a:avLst/>
          </a:prstGeom>
          <a:ln>
            <a:solidFill>
              <a:schemeClr val="tx1"/>
            </a:solidFill>
          </a:ln>
        </p:spPr>
      </p:pic>
    </p:spTree>
    <p:extLst>
      <p:ext uri="{BB962C8B-B14F-4D97-AF65-F5344CB8AC3E}">
        <p14:creationId xmlns:p14="http://schemas.microsoft.com/office/powerpoint/2010/main" val="3111170665"/>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latin typeface="Century Gothic" panose="020B0502020202020204" pitchFamily="34" charset="0"/>
              </a:rPr>
              <a:t>Biblioteca</a:t>
            </a:r>
          </a:p>
        </p:txBody>
      </p:sp>
      <p:pic>
        <p:nvPicPr>
          <p:cNvPr id="5" name="Imagen 4"/>
          <p:cNvPicPr>
            <a:picLocks noChangeAspect="1"/>
          </p:cNvPicPr>
          <p:nvPr/>
        </p:nvPicPr>
        <p:blipFill>
          <a:blip r:embed="rId2"/>
          <a:stretch>
            <a:fillRect/>
          </a:stretch>
        </p:blipFill>
        <p:spPr>
          <a:xfrm>
            <a:off x="249382" y="1596737"/>
            <a:ext cx="4146282" cy="2538846"/>
          </a:xfrm>
          <a:prstGeom prst="rect">
            <a:avLst/>
          </a:prstGeom>
          <a:ln>
            <a:solidFill>
              <a:schemeClr val="tx1"/>
            </a:solidFill>
          </a:ln>
        </p:spPr>
      </p:pic>
      <p:pic>
        <p:nvPicPr>
          <p:cNvPr id="6" name="Imagen 5"/>
          <p:cNvPicPr>
            <a:picLocks noChangeAspect="1"/>
          </p:cNvPicPr>
          <p:nvPr/>
        </p:nvPicPr>
        <p:blipFill>
          <a:blip r:embed="rId3"/>
          <a:stretch>
            <a:fillRect/>
          </a:stretch>
        </p:blipFill>
        <p:spPr>
          <a:xfrm>
            <a:off x="4737821" y="1607127"/>
            <a:ext cx="4158991" cy="2528456"/>
          </a:xfrm>
          <a:prstGeom prst="rect">
            <a:avLst/>
          </a:prstGeom>
          <a:ln>
            <a:solidFill>
              <a:schemeClr val="tx1"/>
            </a:solidFill>
          </a:ln>
        </p:spPr>
      </p:pic>
    </p:spTree>
    <p:extLst>
      <p:ext uri="{BB962C8B-B14F-4D97-AF65-F5344CB8AC3E}">
        <p14:creationId xmlns:p14="http://schemas.microsoft.com/office/powerpoint/2010/main" val="3264439917"/>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latin typeface="Century Gothic" panose="020B0502020202020204" pitchFamily="34" charset="0"/>
              </a:rPr>
              <a:t>Consultar Ciclos</a:t>
            </a:r>
          </a:p>
        </p:txBody>
      </p:sp>
      <p:pic>
        <p:nvPicPr>
          <p:cNvPr id="4" name="Imagen 3"/>
          <p:cNvPicPr>
            <a:picLocks noChangeAspect="1"/>
          </p:cNvPicPr>
          <p:nvPr/>
        </p:nvPicPr>
        <p:blipFill>
          <a:blip r:embed="rId2"/>
          <a:stretch>
            <a:fillRect/>
          </a:stretch>
        </p:blipFill>
        <p:spPr>
          <a:xfrm>
            <a:off x="2399833" y="1506826"/>
            <a:ext cx="4344283" cy="2638454"/>
          </a:xfrm>
          <a:prstGeom prst="rect">
            <a:avLst/>
          </a:prstGeom>
          <a:ln>
            <a:solidFill>
              <a:schemeClr val="tx1"/>
            </a:solidFill>
          </a:ln>
        </p:spPr>
      </p:pic>
    </p:spTree>
    <p:extLst>
      <p:ext uri="{BB962C8B-B14F-4D97-AF65-F5344CB8AC3E}">
        <p14:creationId xmlns:p14="http://schemas.microsoft.com/office/powerpoint/2010/main" val="3756085888"/>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dirty="0" smtClean="0">
                <a:latin typeface="Century Gothic" panose="020B0502020202020204" pitchFamily="34" charset="0"/>
              </a:rPr>
              <a:t>En futuras versiones de la aplicación tenemos la intención de que el profesor pueda seleccionar ciertos días o horas en concreto en las que no puedan realizar una reunión con el, </a:t>
            </a:r>
            <a:endParaRPr sz="1400" dirty="0">
              <a:latin typeface="Century Gothic" panose="020B0502020202020204" pitchFamily="34" charset="0"/>
            </a:endParaRPr>
          </a:p>
        </p:txBody>
      </p:sp>
      <p:grpSp>
        <p:nvGrpSpPr>
          <p:cNvPr id="2" name="Grupo 1">
            <a:extLst>
              <a:ext uri="{FF2B5EF4-FFF2-40B4-BE49-F238E27FC236}">
                <a16:creationId xmlns:a16="http://schemas.microsoft.com/office/drawing/2014/main" id="{BD3957E0-8CD0-9186-50F5-E83411382086}"/>
              </a:ext>
            </a:extLst>
          </p:cNvPr>
          <p:cNvGrpSpPr/>
          <p:nvPr/>
        </p:nvGrpSpPr>
        <p:grpSpPr>
          <a:xfrm>
            <a:off x="1536533" y="473119"/>
            <a:ext cx="1593867" cy="4062513"/>
            <a:chOff x="1844927" y="468091"/>
            <a:chExt cx="1593867" cy="4062513"/>
          </a:xfrm>
          <a:solidFill>
            <a:schemeClr val="accent4">
              <a:lumMod val="60000"/>
              <a:lumOff val="40000"/>
            </a:schemeClr>
          </a:solidFill>
        </p:grpSpPr>
        <p:sp>
          <p:nvSpPr>
            <p:cNvPr id="6" name="Rectángulo 5"/>
            <p:cNvSpPr/>
            <p:nvPr/>
          </p:nvSpPr>
          <p:spPr>
            <a:xfrm>
              <a:off x="1844927" y="602840"/>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819308" y="1717637"/>
              <a:ext cx="3200561" cy="701470"/>
            </a:xfrm>
            <a:prstGeom prst="rect">
              <a:avLst/>
            </a:prstGeom>
            <a:noFill/>
            <a:ln w="3175">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smtClean="0">
                  <a:latin typeface="Century Gothic" panose="020B0502020202020204" pitchFamily="34" charset="0"/>
                </a:rPr>
                <a:t>PRÓXIMAS VERSIONES</a:t>
              </a:r>
              <a:endParaRPr lang="es-ES" sz="3200" i="1" dirty="0">
                <a:latin typeface="Century Gothic" panose="020B0502020202020204" pitchFamily="34" charset="0"/>
              </a:endParaRPr>
            </a:p>
            <a:p>
              <a:pPr marL="0" indent="0">
                <a:spcAft>
                  <a:spcPts val="1600"/>
                </a:spcAft>
                <a:buFont typeface="Roboto"/>
                <a:buNone/>
              </a:pPr>
              <a:endParaRPr lang="es-ES" sz="3200" i="1" dirty="0">
                <a:latin typeface="Century Gothic" panose="020B0502020202020204" pitchFamily="34" charset="0"/>
              </a:endParaRPr>
            </a:p>
          </p:txBody>
        </p:sp>
      </p:grpSp>
    </p:spTree>
    <p:extLst>
      <p:ext uri="{BB962C8B-B14F-4D97-AF65-F5344CB8AC3E}">
        <p14:creationId xmlns:p14="http://schemas.microsoft.com/office/powerpoint/2010/main" val="1715415482"/>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a:latin typeface="Century Gothic" panose="020B0502020202020204" pitchFamily="34" charset="0"/>
              </a:rPr>
              <a:t>Florid</a:t>
            </a:r>
            <a:r>
              <a:rPr lang="es-ES" sz="1400" b="1" dirty="0">
                <a:solidFill>
                  <a:srgbClr val="FF0000"/>
                </a:solidFill>
                <a:latin typeface="Century Gothic" panose="020B0502020202020204" pitchFamily="34" charset="0"/>
              </a:rPr>
              <a:t>App</a:t>
            </a:r>
            <a:r>
              <a:rPr lang="es-ES" sz="1400" b="1" dirty="0">
                <a:latin typeface="Century Gothic" panose="020B0502020202020204" pitchFamily="34" charset="0"/>
              </a:rPr>
              <a:t> es una aplicación que mejora la gestión de los servicios del centro educativo Florida Universitaria, los usuarios dispondrán de diferentes herramientas que agilizaran procesos difíciles de tratar como las reuniones con los diferentes docentes del centro</a:t>
            </a:r>
            <a:r>
              <a:rPr lang="es-ES" sz="1400" dirty="0">
                <a:latin typeface="Century Gothic" panose="020B0502020202020204" pitchFamily="34" charset="0"/>
              </a:rPr>
              <a:t>.</a:t>
            </a:r>
            <a:endParaRPr sz="1400" dirty="0">
              <a:latin typeface="Century Gothic" panose="020B0502020202020204" pitchFamily="34" charset="0"/>
            </a:endParaRPr>
          </a:p>
        </p:txBody>
      </p:sp>
      <p:grpSp>
        <p:nvGrpSpPr>
          <p:cNvPr id="2" name="Grupo 1">
            <a:extLst>
              <a:ext uri="{FF2B5EF4-FFF2-40B4-BE49-F238E27FC236}">
                <a16:creationId xmlns:a16="http://schemas.microsoft.com/office/drawing/2014/main" id="{BD3957E0-8CD0-9186-50F5-E83411382086}"/>
              </a:ext>
            </a:extLst>
          </p:cNvPr>
          <p:cNvGrpSpPr/>
          <p:nvPr/>
        </p:nvGrpSpPr>
        <p:grpSpPr>
          <a:xfrm>
            <a:off x="1536533" y="607868"/>
            <a:ext cx="1593867" cy="3927764"/>
            <a:chOff x="1844927" y="602840"/>
            <a:chExt cx="1593867" cy="3927764"/>
          </a:xfrm>
          <a:solidFill>
            <a:schemeClr val="accent4">
              <a:lumMod val="60000"/>
              <a:lumOff val="40000"/>
            </a:schemeClr>
          </a:solidFill>
        </p:grpSpPr>
        <p:sp>
          <p:nvSpPr>
            <p:cNvPr id="6" name="Rectángulo 5"/>
            <p:cNvSpPr/>
            <p:nvPr/>
          </p:nvSpPr>
          <p:spPr>
            <a:xfrm>
              <a:off x="1844927" y="602840"/>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958455" y="2165201"/>
              <a:ext cx="3200561" cy="701470"/>
            </a:xfrm>
            <a:prstGeom prst="rect">
              <a:avLst/>
            </a:prstGeom>
            <a:grpFill/>
            <a:ln w="3175">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smtClean="0">
                  <a:latin typeface="Century Gothic" panose="020B0502020202020204" pitchFamily="34" charset="0"/>
                </a:rPr>
                <a:t>CONCLUSIÓN</a:t>
              </a:r>
              <a:endParaRPr lang="es-ES" sz="3200" i="1" dirty="0">
                <a:latin typeface="Century Gothic" panose="020B0502020202020204" pitchFamily="34" charset="0"/>
              </a:endParaRPr>
            </a:p>
            <a:p>
              <a:pPr marL="0" indent="0">
                <a:spcAft>
                  <a:spcPts val="1600"/>
                </a:spcAft>
                <a:buFont typeface="Roboto"/>
                <a:buNone/>
              </a:pPr>
              <a:endParaRPr lang="es-ES" sz="3200" i="1" dirty="0">
                <a:latin typeface="Century Gothic" panose="020B0502020202020204" pitchFamily="34" charset="0"/>
              </a:endParaRPr>
            </a:p>
          </p:txBody>
        </p:sp>
      </p:grpSp>
    </p:spTree>
    <p:extLst>
      <p:ext uri="{BB962C8B-B14F-4D97-AF65-F5344CB8AC3E}">
        <p14:creationId xmlns:p14="http://schemas.microsoft.com/office/powerpoint/2010/main" val="241179358"/>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31" name="Título 1"/>
          <p:cNvSpPr>
            <a:spLocks noGrp="1"/>
          </p:cNvSpPr>
          <p:nvPr>
            <p:ph type="title"/>
          </p:nvPr>
        </p:nvSpPr>
        <p:spPr>
          <a:xfrm>
            <a:off x="713225" y="201100"/>
            <a:ext cx="7717500" cy="755700"/>
          </a:xfrm>
        </p:spPr>
        <p:txBody>
          <a:bodyPr/>
          <a:lstStyle/>
          <a:p>
            <a:r>
              <a:rPr lang="es-ES" dirty="0">
                <a:solidFill>
                  <a:schemeClr val="tx1"/>
                </a:solidFill>
                <a:latin typeface="Century Gothic" panose="020B0502020202020204" pitchFamily="34" charset="0"/>
              </a:rPr>
              <a:t>Integrantes del equipo</a:t>
            </a:r>
          </a:p>
        </p:txBody>
      </p:sp>
      <p:sp>
        <p:nvSpPr>
          <p:cNvPr id="32" name="Rectángulo 31"/>
          <p:cNvSpPr/>
          <p:nvPr/>
        </p:nvSpPr>
        <p:spPr>
          <a:xfrm>
            <a:off x="378418"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p:cNvSpPr/>
          <p:nvPr/>
        </p:nvSpPr>
        <p:spPr>
          <a:xfrm>
            <a:off x="1789774"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Rectángulo 38"/>
          <p:cNvSpPr/>
          <p:nvPr/>
        </p:nvSpPr>
        <p:spPr>
          <a:xfrm>
            <a:off x="3214960"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Rectángulo 39"/>
          <p:cNvSpPr/>
          <p:nvPr/>
        </p:nvSpPr>
        <p:spPr>
          <a:xfrm>
            <a:off x="4612486"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Rectángulo 40"/>
          <p:cNvSpPr/>
          <p:nvPr/>
        </p:nvSpPr>
        <p:spPr>
          <a:xfrm>
            <a:off x="6023842"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Rectángulo 41"/>
          <p:cNvSpPr/>
          <p:nvPr/>
        </p:nvSpPr>
        <p:spPr>
          <a:xfrm>
            <a:off x="7435198"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p:cNvSpPr/>
          <p:nvPr/>
        </p:nvSpPr>
        <p:spPr>
          <a:xfrm>
            <a:off x="378418" y="1334776"/>
            <a:ext cx="1311478" cy="77547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Google Shape;561;p52"/>
          <p:cNvSpPr/>
          <p:nvPr/>
        </p:nvSpPr>
        <p:spPr>
          <a:xfrm>
            <a:off x="608853" y="1635265"/>
            <a:ext cx="850609" cy="852959"/>
          </a:xfrm>
          <a:prstGeom prst="ellipse">
            <a:avLst/>
          </a:prstGeom>
          <a:blipFill>
            <a:blip r:embed="rId3"/>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Rectángulo 46"/>
          <p:cNvSpPr/>
          <p:nvPr/>
        </p:nvSpPr>
        <p:spPr>
          <a:xfrm>
            <a:off x="1789774" y="1334776"/>
            <a:ext cx="1311478" cy="775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8" name="Rectángulo 47"/>
          <p:cNvSpPr/>
          <p:nvPr/>
        </p:nvSpPr>
        <p:spPr>
          <a:xfrm>
            <a:off x="3210224" y="1334776"/>
            <a:ext cx="1316213" cy="775472"/>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9" name="Rectángulo 48"/>
          <p:cNvSpPr/>
          <p:nvPr/>
        </p:nvSpPr>
        <p:spPr>
          <a:xfrm>
            <a:off x="4614678" y="1334776"/>
            <a:ext cx="1311478" cy="77547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0" name="Rectángulo 49"/>
          <p:cNvSpPr/>
          <p:nvPr/>
        </p:nvSpPr>
        <p:spPr>
          <a:xfrm>
            <a:off x="6023842" y="1334776"/>
            <a:ext cx="1311478" cy="77547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1" name="Rectángulo 50"/>
          <p:cNvSpPr/>
          <p:nvPr/>
        </p:nvSpPr>
        <p:spPr>
          <a:xfrm>
            <a:off x="7435198" y="1334776"/>
            <a:ext cx="1311478" cy="775472"/>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2" name="Google Shape;561;p52"/>
          <p:cNvSpPr/>
          <p:nvPr/>
        </p:nvSpPr>
        <p:spPr>
          <a:xfrm>
            <a:off x="2049529" y="1635265"/>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61;p52"/>
          <p:cNvSpPr/>
          <p:nvPr/>
        </p:nvSpPr>
        <p:spPr>
          <a:xfrm>
            <a:off x="3440659" y="1635265"/>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34;p52"/>
          <p:cNvSpPr/>
          <p:nvPr/>
        </p:nvSpPr>
        <p:spPr>
          <a:xfrm>
            <a:off x="4856019" y="1635266"/>
            <a:ext cx="824346" cy="852958"/>
          </a:xfrm>
          <a:prstGeom prst="ellipse">
            <a:avLst/>
          </a:prstGeom>
          <a:blipFill>
            <a:blip r:embed="rId4"/>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0" name="Google Shape;534;p52"/>
          <p:cNvSpPr/>
          <p:nvPr/>
        </p:nvSpPr>
        <p:spPr>
          <a:xfrm>
            <a:off x="6236430" y="1635265"/>
            <a:ext cx="886301" cy="853680"/>
          </a:xfrm>
          <a:prstGeom prst="ellipse">
            <a:avLst/>
          </a:prstGeom>
          <a:blipFill>
            <a:blip r:embed="rId5"/>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1;p52"/>
          <p:cNvSpPr/>
          <p:nvPr/>
        </p:nvSpPr>
        <p:spPr>
          <a:xfrm>
            <a:off x="7665632" y="1635264"/>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Rectángulo 61"/>
          <p:cNvSpPr/>
          <p:nvPr/>
        </p:nvSpPr>
        <p:spPr>
          <a:xfrm>
            <a:off x="228600" y="2657883"/>
            <a:ext cx="1466056"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u="sng" dirty="0"/>
          </a:p>
        </p:txBody>
      </p:sp>
      <p:sp>
        <p:nvSpPr>
          <p:cNvPr id="63" name="Rectángulo 62"/>
          <p:cNvSpPr/>
          <p:nvPr/>
        </p:nvSpPr>
        <p:spPr>
          <a:xfrm>
            <a:off x="1785414" y="2657883"/>
            <a:ext cx="1315837"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p:cNvSpPr/>
          <p:nvPr/>
        </p:nvSpPr>
        <p:spPr>
          <a:xfrm>
            <a:off x="3210223" y="2657883"/>
            <a:ext cx="1320949"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Rectángulo 64"/>
          <p:cNvSpPr/>
          <p:nvPr/>
        </p:nvSpPr>
        <p:spPr>
          <a:xfrm>
            <a:off x="4607750" y="2657883"/>
            <a:ext cx="1316214"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6" name="Rectángulo 65"/>
          <p:cNvSpPr/>
          <p:nvPr/>
        </p:nvSpPr>
        <p:spPr>
          <a:xfrm>
            <a:off x="6023842" y="2657883"/>
            <a:ext cx="1311478"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7" name="Rectángulo 66"/>
          <p:cNvSpPr/>
          <p:nvPr/>
        </p:nvSpPr>
        <p:spPr>
          <a:xfrm>
            <a:off x="7435198" y="2657883"/>
            <a:ext cx="1311478"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Google Shape;391;p49">
            <a:extLst>
              <a:ext uri="{FF2B5EF4-FFF2-40B4-BE49-F238E27FC236}">
                <a16:creationId xmlns:a16="http://schemas.microsoft.com/office/drawing/2014/main" id="{B03A2F01-45DF-2C92-C8C9-126EB34E3A70}"/>
              </a:ext>
            </a:extLst>
          </p:cNvPr>
          <p:cNvSpPr txBox="1">
            <a:spLocks/>
          </p:cNvSpPr>
          <p:nvPr/>
        </p:nvSpPr>
        <p:spPr>
          <a:xfrm>
            <a:off x="579215" y="2655692"/>
            <a:ext cx="909883"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err="1">
                <a:latin typeface="Century Gothic" panose="020B0502020202020204" pitchFamily="34" charset="0"/>
              </a:rPr>
              <a:t>Haitian</a:t>
            </a:r>
            <a:r>
              <a:rPr lang="es-ES" sz="1200" b="1" dirty="0">
                <a:latin typeface="Century Gothic" panose="020B0502020202020204" pitchFamily="34" charset="0"/>
              </a:rPr>
              <a:t> Ji</a:t>
            </a:r>
          </a:p>
          <a:p>
            <a:pPr marL="0" indent="0">
              <a:spcAft>
                <a:spcPts val="1600"/>
              </a:spcAft>
              <a:buFont typeface="Roboto"/>
              <a:buNone/>
            </a:pPr>
            <a:endParaRPr lang="es-ES" sz="1200" b="1" dirty="0">
              <a:latin typeface="Century Gothic" panose="020B0502020202020204" pitchFamily="34" charset="0"/>
            </a:endParaRPr>
          </a:p>
        </p:txBody>
      </p:sp>
      <p:sp>
        <p:nvSpPr>
          <p:cNvPr id="69" name="Google Shape;391;p49">
            <a:extLst>
              <a:ext uri="{FF2B5EF4-FFF2-40B4-BE49-F238E27FC236}">
                <a16:creationId xmlns:a16="http://schemas.microsoft.com/office/drawing/2014/main" id="{B03A2F01-45DF-2C92-C8C9-126EB34E3A70}"/>
              </a:ext>
            </a:extLst>
          </p:cNvPr>
          <p:cNvSpPr txBox="1">
            <a:spLocks/>
          </p:cNvSpPr>
          <p:nvPr/>
        </p:nvSpPr>
        <p:spPr>
          <a:xfrm>
            <a:off x="1761610" y="2662619"/>
            <a:ext cx="1381203"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Gabriel Argente</a:t>
            </a:r>
          </a:p>
          <a:p>
            <a:pPr marL="0" indent="0">
              <a:spcAft>
                <a:spcPts val="1600"/>
              </a:spcAft>
              <a:buFont typeface="Roboto"/>
              <a:buNone/>
            </a:pPr>
            <a:endParaRPr lang="es-ES" sz="1200" b="1" dirty="0">
              <a:latin typeface="Century Gothic" panose="020B0502020202020204" pitchFamily="34" charset="0"/>
            </a:endParaRPr>
          </a:p>
        </p:txBody>
      </p:sp>
      <p:sp>
        <p:nvSpPr>
          <p:cNvPr id="72" name="Google Shape;391;p49">
            <a:extLst>
              <a:ext uri="{FF2B5EF4-FFF2-40B4-BE49-F238E27FC236}">
                <a16:creationId xmlns:a16="http://schemas.microsoft.com/office/drawing/2014/main" id="{B03A2F01-45DF-2C92-C8C9-126EB34E3A70}"/>
              </a:ext>
            </a:extLst>
          </p:cNvPr>
          <p:cNvSpPr txBox="1">
            <a:spLocks/>
          </p:cNvSpPr>
          <p:nvPr/>
        </p:nvSpPr>
        <p:spPr>
          <a:xfrm>
            <a:off x="3223382" y="2662619"/>
            <a:ext cx="133442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Diego Sánchez</a:t>
            </a:r>
          </a:p>
          <a:p>
            <a:pPr marL="0" indent="0">
              <a:spcAft>
                <a:spcPts val="1600"/>
              </a:spcAft>
              <a:buFont typeface="Roboto"/>
              <a:buNone/>
            </a:pPr>
            <a:endParaRPr lang="es-ES" sz="1200" b="1" dirty="0">
              <a:latin typeface="Century Gothic" panose="020B0502020202020204" pitchFamily="34" charset="0"/>
            </a:endParaRPr>
          </a:p>
        </p:txBody>
      </p:sp>
      <p:sp>
        <p:nvSpPr>
          <p:cNvPr id="73" name="Google Shape;391;p49">
            <a:extLst>
              <a:ext uri="{FF2B5EF4-FFF2-40B4-BE49-F238E27FC236}">
                <a16:creationId xmlns:a16="http://schemas.microsoft.com/office/drawing/2014/main" id="{B03A2F01-45DF-2C92-C8C9-126EB34E3A70}"/>
              </a:ext>
            </a:extLst>
          </p:cNvPr>
          <p:cNvSpPr txBox="1">
            <a:spLocks/>
          </p:cNvSpPr>
          <p:nvPr/>
        </p:nvSpPr>
        <p:spPr>
          <a:xfrm>
            <a:off x="4732641" y="2662619"/>
            <a:ext cx="103084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err="1">
                <a:latin typeface="Century Gothic" panose="020B0502020202020204" pitchFamily="34" charset="0"/>
              </a:rPr>
              <a:t>Davit</a:t>
            </a:r>
            <a:r>
              <a:rPr lang="es-ES" sz="1200" b="1" dirty="0">
                <a:latin typeface="Century Gothic" panose="020B0502020202020204" pitchFamily="34" charset="0"/>
              </a:rPr>
              <a:t> Costa</a:t>
            </a:r>
          </a:p>
          <a:p>
            <a:pPr marL="0" indent="0">
              <a:spcAft>
                <a:spcPts val="1600"/>
              </a:spcAft>
              <a:buFont typeface="Roboto"/>
              <a:buNone/>
            </a:pPr>
            <a:endParaRPr lang="es-ES" sz="1200" b="1" dirty="0">
              <a:latin typeface="Century Gothic" panose="020B0502020202020204" pitchFamily="34" charset="0"/>
            </a:endParaRPr>
          </a:p>
        </p:txBody>
      </p:sp>
      <p:sp>
        <p:nvSpPr>
          <p:cNvPr id="74" name="Google Shape;391;p49">
            <a:extLst>
              <a:ext uri="{FF2B5EF4-FFF2-40B4-BE49-F238E27FC236}">
                <a16:creationId xmlns:a16="http://schemas.microsoft.com/office/drawing/2014/main" id="{B03A2F01-45DF-2C92-C8C9-126EB34E3A70}"/>
              </a:ext>
            </a:extLst>
          </p:cNvPr>
          <p:cNvSpPr txBox="1">
            <a:spLocks/>
          </p:cNvSpPr>
          <p:nvPr/>
        </p:nvSpPr>
        <p:spPr>
          <a:xfrm>
            <a:off x="6177542" y="2665166"/>
            <a:ext cx="1004075"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Iván López</a:t>
            </a:r>
          </a:p>
          <a:p>
            <a:pPr marL="0" indent="0">
              <a:spcAft>
                <a:spcPts val="1600"/>
              </a:spcAft>
              <a:buFont typeface="Roboto"/>
              <a:buNone/>
            </a:pPr>
            <a:endParaRPr lang="es-ES" sz="1200" b="1" dirty="0">
              <a:latin typeface="Century Gothic" panose="020B0502020202020204" pitchFamily="34" charset="0"/>
            </a:endParaRPr>
          </a:p>
        </p:txBody>
      </p:sp>
      <p:sp>
        <p:nvSpPr>
          <p:cNvPr id="75" name="Google Shape;391;p49">
            <a:extLst>
              <a:ext uri="{FF2B5EF4-FFF2-40B4-BE49-F238E27FC236}">
                <a16:creationId xmlns:a16="http://schemas.microsoft.com/office/drawing/2014/main" id="{B03A2F01-45DF-2C92-C8C9-126EB34E3A70}"/>
              </a:ext>
            </a:extLst>
          </p:cNvPr>
          <p:cNvSpPr txBox="1">
            <a:spLocks/>
          </p:cNvSpPr>
          <p:nvPr/>
        </p:nvSpPr>
        <p:spPr>
          <a:xfrm>
            <a:off x="7474441" y="2662619"/>
            <a:ext cx="123298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Marcos Simón</a:t>
            </a:r>
          </a:p>
          <a:p>
            <a:pPr marL="0" indent="0">
              <a:spcAft>
                <a:spcPts val="1600"/>
              </a:spcAft>
              <a:buFont typeface="Roboto"/>
              <a:buNone/>
            </a:pPr>
            <a:endParaRPr lang="es-ES" sz="1200" b="1" dirty="0">
              <a:latin typeface="Century Gothic" panose="020B0502020202020204" pitchFamily="34" charset="0"/>
            </a:endParaRPr>
          </a:p>
        </p:txBody>
      </p:sp>
      <p:sp>
        <p:nvSpPr>
          <p:cNvPr id="76" name="Google Shape;391;p49">
            <a:extLst>
              <a:ext uri="{FF2B5EF4-FFF2-40B4-BE49-F238E27FC236}">
                <a16:creationId xmlns:a16="http://schemas.microsoft.com/office/drawing/2014/main" id="{B03A2F01-45DF-2C92-C8C9-126EB34E3A70}"/>
              </a:ext>
            </a:extLst>
          </p:cNvPr>
          <p:cNvSpPr txBox="1">
            <a:spLocks/>
          </p:cNvSpPr>
          <p:nvPr/>
        </p:nvSpPr>
        <p:spPr>
          <a:xfrm>
            <a:off x="428213" y="3152113"/>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err="1">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a:p>
            <a:pPr marL="0" indent="0">
              <a:spcAft>
                <a:spcPts val="600"/>
              </a:spcAft>
              <a:buFont typeface="Roboto"/>
              <a:buNone/>
            </a:pPr>
            <a:endParaRPr lang="es-ES" sz="1100" dirty="0">
              <a:latin typeface="Century Gothic" panose="020B0502020202020204" pitchFamily="34" charset="0"/>
            </a:endParaRPr>
          </a:p>
        </p:txBody>
      </p:sp>
      <p:sp>
        <p:nvSpPr>
          <p:cNvPr id="77" name="Google Shape;391;p49">
            <a:extLst>
              <a:ext uri="{FF2B5EF4-FFF2-40B4-BE49-F238E27FC236}">
                <a16:creationId xmlns:a16="http://schemas.microsoft.com/office/drawing/2014/main" id="{B03A2F01-45DF-2C92-C8C9-126EB34E3A70}"/>
              </a:ext>
            </a:extLst>
          </p:cNvPr>
          <p:cNvSpPr txBox="1">
            <a:spLocks/>
          </p:cNvSpPr>
          <p:nvPr/>
        </p:nvSpPr>
        <p:spPr>
          <a:xfrm>
            <a:off x="1827031" y="3143333"/>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err="1">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a:p>
            <a:pPr marL="0" indent="0">
              <a:spcAft>
                <a:spcPts val="600"/>
              </a:spcAft>
              <a:buFont typeface="Roboto"/>
              <a:buNone/>
            </a:pPr>
            <a:r>
              <a:rPr lang="es-ES" sz="1100" dirty="0">
                <a:latin typeface="Century Gothic" panose="020B0502020202020204" pitchFamily="34" charset="0"/>
              </a:rPr>
              <a:t>-Diseñador de </a:t>
            </a:r>
            <a:r>
              <a:rPr lang="es-ES" sz="1100" dirty="0" err="1">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endParaRPr lang="es-ES" sz="1100" dirty="0">
              <a:latin typeface="Century Gothic" panose="020B0502020202020204" pitchFamily="34" charset="0"/>
            </a:endParaRPr>
          </a:p>
        </p:txBody>
      </p:sp>
      <p:sp>
        <p:nvSpPr>
          <p:cNvPr id="78" name="Google Shape;391;p49">
            <a:extLst>
              <a:ext uri="{FF2B5EF4-FFF2-40B4-BE49-F238E27FC236}">
                <a16:creationId xmlns:a16="http://schemas.microsoft.com/office/drawing/2014/main" id="{B03A2F01-45DF-2C92-C8C9-126EB34E3A70}"/>
              </a:ext>
            </a:extLst>
          </p:cNvPr>
          <p:cNvSpPr txBox="1">
            <a:spLocks/>
          </p:cNvSpPr>
          <p:nvPr/>
        </p:nvSpPr>
        <p:spPr>
          <a:xfrm>
            <a:off x="3238388" y="312181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-Diseñador de </a:t>
            </a:r>
            <a:r>
              <a:rPr lang="es-ES" sz="1100" dirty="0" err="1">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de la página web</a:t>
            </a:r>
          </a:p>
        </p:txBody>
      </p:sp>
      <p:sp>
        <p:nvSpPr>
          <p:cNvPr id="79" name="Google Shape;391;p49">
            <a:extLst>
              <a:ext uri="{FF2B5EF4-FFF2-40B4-BE49-F238E27FC236}">
                <a16:creationId xmlns:a16="http://schemas.microsoft.com/office/drawing/2014/main" id="{B03A2F01-45DF-2C92-C8C9-126EB34E3A70}"/>
              </a:ext>
            </a:extLst>
          </p:cNvPr>
          <p:cNvSpPr txBox="1">
            <a:spLocks/>
          </p:cNvSpPr>
          <p:nvPr/>
        </p:nvSpPr>
        <p:spPr>
          <a:xfrm>
            <a:off x="4640146" y="312181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err="1">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p:txBody>
      </p:sp>
      <p:sp>
        <p:nvSpPr>
          <p:cNvPr id="80" name="Google Shape;391;p49">
            <a:extLst>
              <a:ext uri="{FF2B5EF4-FFF2-40B4-BE49-F238E27FC236}">
                <a16:creationId xmlns:a16="http://schemas.microsoft.com/office/drawing/2014/main" id="{B03A2F01-45DF-2C92-C8C9-126EB34E3A70}"/>
              </a:ext>
            </a:extLst>
          </p:cNvPr>
          <p:cNvSpPr txBox="1">
            <a:spLocks/>
          </p:cNvSpPr>
          <p:nvPr/>
        </p:nvSpPr>
        <p:spPr>
          <a:xfrm>
            <a:off x="6079727" y="3099502"/>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err="1">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p:txBody>
      </p:sp>
      <p:sp>
        <p:nvSpPr>
          <p:cNvPr id="82" name="Google Shape;391;p49">
            <a:extLst>
              <a:ext uri="{FF2B5EF4-FFF2-40B4-BE49-F238E27FC236}">
                <a16:creationId xmlns:a16="http://schemas.microsoft.com/office/drawing/2014/main" id="{B03A2F01-45DF-2C92-C8C9-126EB34E3A70}"/>
              </a:ext>
            </a:extLst>
          </p:cNvPr>
          <p:cNvSpPr txBox="1">
            <a:spLocks/>
          </p:cNvSpPr>
          <p:nvPr/>
        </p:nvSpPr>
        <p:spPr>
          <a:xfrm>
            <a:off x="7453825" y="308956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-Diseñador de </a:t>
            </a:r>
            <a:r>
              <a:rPr lang="es-ES" sz="1100" dirty="0" err="1">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de la página web</a:t>
            </a:r>
          </a:p>
        </p:txBody>
      </p:sp>
    </p:spTree>
    <p:extLst>
      <p:ext uri="{BB962C8B-B14F-4D97-AF65-F5344CB8AC3E}">
        <p14:creationId xmlns:p14="http://schemas.microsoft.com/office/powerpoint/2010/main" val="2069224395"/>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4465" cy="2144158"/>
          </a:xfrm>
          <a:prstGeom prst="rect">
            <a:avLst/>
          </a:prstGeom>
        </p:spPr>
        <p:txBody>
          <a:bodyPr spcFirstLastPara="1" wrap="square" lIns="91425" tIns="91425" rIns="91425" bIns="91425" anchor="t" anchorCtr="0">
            <a:noAutofit/>
          </a:bodyPr>
          <a:lstStyle/>
          <a:p>
            <a:pPr marL="0" lvl="0" indent="0" algn="just">
              <a:spcAft>
                <a:spcPts val="1600"/>
              </a:spcAft>
              <a:buNone/>
            </a:pPr>
            <a:r>
              <a:rPr lang="es-ES" sz="1400" b="1" dirty="0">
                <a:latin typeface="Century Gothic" panose="020B0502020202020204" pitchFamily="34" charset="0"/>
              </a:rPr>
              <a:t>Florid</a:t>
            </a:r>
            <a:r>
              <a:rPr lang="es-ES" sz="1400" b="1" dirty="0">
                <a:solidFill>
                  <a:srgbClr val="FF0000"/>
                </a:solidFill>
                <a:latin typeface="Century Gothic" panose="020B0502020202020204" pitchFamily="34" charset="0"/>
              </a:rPr>
              <a:t>App</a:t>
            </a:r>
            <a:r>
              <a:rPr lang="es-ES" sz="1400" b="1" dirty="0">
                <a:latin typeface="Century Gothic" panose="020B0502020202020204" pitchFamily="34" charset="0"/>
              </a:rPr>
              <a:t> es una aplicación que mejora la gestión de los servicios del centro educativo Florida Universitaria, los </a:t>
            </a:r>
            <a:r>
              <a:rPr lang="es-ES" sz="1400" b="1" dirty="0" smtClean="0">
                <a:latin typeface="Century Gothic" panose="020B0502020202020204" pitchFamily="34" charset="0"/>
              </a:rPr>
              <a:t>usuarios dispondrán de </a:t>
            </a:r>
            <a:r>
              <a:rPr lang="es-ES" sz="1400" b="1" dirty="0">
                <a:latin typeface="Century Gothic" panose="020B0502020202020204" pitchFamily="34" charset="0"/>
              </a:rPr>
              <a:t>diferentes herramientas que agilizaran procesos difíciles de tratar como las reuniones con los diferentes docentes del centro</a:t>
            </a:r>
            <a:r>
              <a:rPr lang="es-ES" sz="1400" dirty="0">
                <a:latin typeface="Century Gothic" panose="020B0502020202020204" pitchFamily="34" charset="0"/>
              </a:rPr>
              <a:t>.</a:t>
            </a:r>
            <a:endParaRPr sz="1400" dirty="0">
              <a:latin typeface="Century Gothic" panose="020B0502020202020204" pitchFamily="34" charset="0"/>
            </a:endParaRPr>
          </a:p>
        </p:txBody>
      </p:sp>
      <p:grpSp>
        <p:nvGrpSpPr>
          <p:cNvPr id="2" name="Grupo 1">
            <a:extLst>
              <a:ext uri="{FF2B5EF4-FFF2-40B4-BE49-F238E27FC236}">
                <a16:creationId xmlns:a16="http://schemas.microsoft.com/office/drawing/2014/main" id="{BD3957E0-8CD0-9186-50F5-E83411382086}"/>
              </a:ext>
            </a:extLst>
          </p:cNvPr>
          <p:cNvGrpSpPr/>
          <p:nvPr/>
        </p:nvGrpSpPr>
        <p:grpSpPr>
          <a:xfrm>
            <a:off x="1536533" y="607868"/>
            <a:ext cx="1593867" cy="3927764"/>
            <a:chOff x="1844927" y="602840"/>
            <a:chExt cx="1593867" cy="3927764"/>
          </a:xfrm>
          <a:solidFill>
            <a:schemeClr val="accent4">
              <a:lumMod val="60000"/>
              <a:lumOff val="40000"/>
            </a:schemeClr>
          </a:solidFill>
        </p:grpSpPr>
        <p:sp>
          <p:nvSpPr>
            <p:cNvPr id="6" name="Rectángulo 5"/>
            <p:cNvSpPr/>
            <p:nvPr/>
          </p:nvSpPr>
          <p:spPr>
            <a:xfrm>
              <a:off x="1844927" y="602840"/>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958455" y="2165201"/>
              <a:ext cx="3200561" cy="701470"/>
            </a:xfrm>
            <a:prstGeom prst="rect">
              <a:avLst/>
            </a:prstGeom>
            <a:grpFill/>
            <a:ln w="3175">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PRESENTACIÓN</a:t>
              </a:r>
            </a:p>
            <a:p>
              <a:pPr marL="0" indent="0">
                <a:spcAft>
                  <a:spcPts val="1600"/>
                </a:spcAft>
                <a:buFont typeface="Roboto"/>
                <a:buNone/>
              </a:pPr>
              <a:endParaRPr lang="es-ES" sz="3200" i="1" dirty="0">
                <a:latin typeface="Century Gothic" panose="020B0502020202020204" pitchFamily="34" charset="0"/>
              </a:endParaRPr>
            </a:p>
          </p:txBody>
        </p:sp>
      </p:grpSp>
    </p:spTree>
    <p:extLst>
      <p:ext uri="{BB962C8B-B14F-4D97-AF65-F5344CB8AC3E}">
        <p14:creationId xmlns:p14="http://schemas.microsoft.com/office/powerpoint/2010/main" val="3084382466"/>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lgn="just">
              <a:spcAft>
                <a:spcPts val="1600"/>
              </a:spcAft>
              <a:buNone/>
            </a:pPr>
            <a:r>
              <a:rPr lang="es-ES" sz="1400" b="1" dirty="0">
                <a:latin typeface="Century Gothic" panose="020B0502020202020204" pitchFamily="34" charset="0"/>
              </a:rPr>
              <a:t>Pensamos en como satisfacer las necesidades de tanto alumnos como docentes de Florida con una sola aplicación, la cual propiciaría y agilizaría el uso de los siguientes servicios…</a:t>
            </a:r>
          </a:p>
          <a:p>
            <a:pPr marL="0" lvl="0" indent="0" algn="just">
              <a:spcAft>
                <a:spcPts val="1600"/>
              </a:spcAft>
              <a:buNone/>
            </a:pPr>
            <a:r>
              <a:rPr lang="es-ES" sz="1400" b="1" dirty="0">
                <a:latin typeface="Century Gothic" panose="020B0502020202020204" pitchFamily="34" charset="0"/>
              </a:rPr>
              <a:t>Cafetería, Biblioteca, Reuniones y Info. Ciclos</a:t>
            </a:r>
          </a:p>
        </p:txBody>
      </p:sp>
      <p:grpSp>
        <p:nvGrpSpPr>
          <p:cNvPr id="2" name="Grupo 1"/>
          <p:cNvGrpSpPr/>
          <p:nvPr/>
        </p:nvGrpSpPr>
        <p:grpSpPr>
          <a:xfrm>
            <a:off x="1536532" y="607868"/>
            <a:ext cx="1593867" cy="3927764"/>
            <a:chOff x="1536532" y="607868"/>
            <a:chExt cx="1593867" cy="3927764"/>
          </a:xfrm>
          <a:solidFill>
            <a:schemeClr val="accent4">
              <a:lumMod val="60000"/>
              <a:lumOff val="40000"/>
            </a:schemeClr>
          </a:solidFill>
        </p:grpSpPr>
        <p:sp>
          <p:nvSpPr>
            <p:cNvPr id="6" name="Rectángulo 5"/>
            <p:cNvSpPr/>
            <p:nvPr/>
          </p:nvSpPr>
          <p:spPr>
            <a:xfrm>
              <a:off x="1536532" y="607868"/>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8" name="Google Shape;391;p49">
              <a:extLst>
                <a:ext uri="{FF2B5EF4-FFF2-40B4-BE49-F238E27FC236}">
                  <a16:creationId xmlns:a16="http://schemas.microsoft.com/office/drawing/2014/main" id="{B03A2F01-45DF-2C92-C8C9-126EB34E3A70}"/>
                </a:ext>
              </a:extLst>
            </p:cNvPr>
            <p:cNvSpPr txBox="1">
              <a:spLocks/>
            </p:cNvSpPr>
            <p:nvPr/>
          </p:nvSpPr>
          <p:spPr>
            <a:xfrm rot="16200000">
              <a:off x="567863" y="2013615"/>
              <a:ext cx="3049893" cy="70147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None/>
              </a:pPr>
              <a:r>
                <a:rPr lang="es-ES" sz="3200" i="1" dirty="0">
                  <a:solidFill>
                    <a:schemeClr val="tx1"/>
                  </a:solidFill>
                  <a:latin typeface="Century Gothic" panose="020B0502020202020204" pitchFamily="34" charset="0"/>
                </a:rPr>
                <a:t>SURGIMIENTO DE LA IDEA</a:t>
              </a:r>
            </a:p>
          </p:txBody>
        </p:sp>
      </p:grpSp>
    </p:spTree>
    <p:extLst>
      <p:ext uri="{BB962C8B-B14F-4D97-AF65-F5344CB8AC3E}">
        <p14:creationId xmlns:p14="http://schemas.microsoft.com/office/powerpoint/2010/main" val="4042827697"/>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4" name="Rectángulo 3"/>
          <p:cNvSpPr/>
          <p:nvPr/>
        </p:nvSpPr>
        <p:spPr>
          <a:xfrm>
            <a:off x="3353285" y="621728"/>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Rectángulo 5"/>
          <p:cNvSpPr/>
          <p:nvPr/>
        </p:nvSpPr>
        <p:spPr>
          <a:xfrm>
            <a:off x="1540134" y="607868"/>
            <a:ext cx="1593867"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452318" y="1673427"/>
            <a:ext cx="3200561" cy="701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NUESTROS SERVICIOS</a:t>
            </a:r>
          </a:p>
        </p:txBody>
      </p:sp>
      <p:sp>
        <p:nvSpPr>
          <p:cNvPr id="12" name="Rectángulo 11">
            <a:extLst>
              <a:ext uri="{FF2B5EF4-FFF2-40B4-BE49-F238E27FC236}">
                <a16:creationId xmlns:a16="http://schemas.microsoft.com/office/drawing/2014/main" id="{CE4AD2D8-8468-C31C-4B00-6D9D10FDB42D}"/>
              </a:ext>
            </a:extLst>
          </p:cNvPr>
          <p:cNvSpPr/>
          <p:nvPr/>
        </p:nvSpPr>
        <p:spPr>
          <a:xfrm>
            <a:off x="3338517" y="2661637"/>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12">
            <a:extLst>
              <a:ext uri="{FF2B5EF4-FFF2-40B4-BE49-F238E27FC236}">
                <a16:creationId xmlns:a16="http://schemas.microsoft.com/office/drawing/2014/main" id="{924E6761-0653-DF01-C56E-0D7F9069AFD3}"/>
              </a:ext>
            </a:extLst>
          </p:cNvPr>
          <p:cNvSpPr/>
          <p:nvPr/>
        </p:nvSpPr>
        <p:spPr>
          <a:xfrm>
            <a:off x="5776916" y="607868"/>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C51ABB9F-25D7-8F28-BEC0-E0E27C685F28}"/>
              </a:ext>
            </a:extLst>
          </p:cNvPr>
          <p:cNvSpPr/>
          <p:nvPr/>
        </p:nvSpPr>
        <p:spPr>
          <a:xfrm>
            <a:off x="5756130" y="2661637"/>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p:cNvSpPr txBox="1"/>
          <p:nvPr/>
        </p:nvSpPr>
        <p:spPr>
          <a:xfrm>
            <a:off x="4013056" y="1789656"/>
            <a:ext cx="890248" cy="307777"/>
          </a:xfrm>
          <a:prstGeom prst="rect">
            <a:avLst/>
          </a:prstGeom>
          <a:noFill/>
        </p:spPr>
        <p:txBody>
          <a:bodyPr wrap="square" rtlCol="0">
            <a:spAutoFit/>
          </a:bodyPr>
          <a:lstStyle/>
          <a:p>
            <a:r>
              <a:rPr lang="es-ES" dirty="0">
                <a:latin typeface="Century Gothic" panose="020B0502020202020204" pitchFamily="34" charset="0"/>
              </a:rPr>
              <a:t>Reunión</a:t>
            </a:r>
          </a:p>
        </p:txBody>
      </p:sp>
      <p:sp>
        <p:nvSpPr>
          <p:cNvPr id="14" name="CuadroTexto 13"/>
          <p:cNvSpPr txBox="1"/>
          <p:nvPr/>
        </p:nvSpPr>
        <p:spPr>
          <a:xfrm>
            <a:off x="6357402" y="3813445"/>
            <a:ext cx="1083890" cy="307777"/>
          </a:xfrm>
          <a:prstGeom prst="rect">
            <a:avLst/>
          </a:prstGeom>
          <a:noFill/>
        </p:spPr>
        <p:txBody>
          <a:bodyPr wrap="square" rtlCol="0">
            <a:spAutoFit/>
          </a:bodyPr>
          <a:lstStyle/>
          <a:p>
            <a:r>
              <a:rPr lang="es-ES" dirty="0">
                <a:latin typeface="Century Gothic" panose="020B0502020202020204" pitchFamily="34" charset="0"/>
              </a:rPr>
              <a:t>Biblioteca</a:t>
            </a:r>
          </a:p>
        </p:txBody>
      </p:sp>
      <p:sp>
        <p:nvSpPr>
          <p:cNvPr id="15" name="CuadroTexto 14"/>
          <p:cNvSpPr txBox="1"/>
          <p:nvPr/>
        </p:nvSpPr>
        <p:spPr>
          <a:xfrm>
            <a:off x="3955413" y="3833324"/>
            <a:ext cx="1034226" cy="307777"/>
          </a:xfrm>
          <a:prstGeom prst="rect">
            <a:avLst/>
          </a:prstGeom>
          <a:noFill/>
        </p:spPr>
        <p:txBody>
          <a:bodyPr wrap="square" rtlCol="0">
            <a:spAutoFit/>
          </a:bodyPr>
          <a:lstStyle/>
          <a:p>
            <a:r>
              <a:rPr lang="es-ES" dirty="0">
                <a:latin typeface="Century Gothic" panose="020B0502020202020204" pitchFamily="34" charset="0"/>
              </a:rPr>
              <a:t>Cafetería</a:t>
            </a:r>
          </a:p>
        </p:txBody>
      </p:sp>
      <p:sp>
        <p:nvSpPr>
          <p:cNvPr id="17" name="CuadroTexto 16"/>
          <p:cNvSpPr txBox="1"/>
          <p:nvPr/>
        </p:nvSpPr>
        <p:spPr>
          <a:xfrm>
            <a:off x="6116607" y="1789656"/>
            <a:ext cx="1565479" cy="307777"/>
          </a:xfrm>
          <a:prstGeom prst="rect">
            <a:avLst/>
          </a:prstGeom>
          <a:noFill/>
        </p:spPr>
        <p:txBody>
          <a:bodyPr wrap="square" rtlCol="0">
            <a:spAutoFit/>
          </a:bodyPr>
          <a:lstStyle/>
          <a:p>
            <a:r>
              <a:rPr lang="es-ES" dirty="0">
                <a:latin typeface="Century Gothic" panose="020B0502020202020204" pitchFamily="34" charset="0"/>
              </a:rPr>
              <a:t>Consultar Ciclos</a:t>
            </a:r>
          </a:p>
        </p:txBody>
      </p:sp>
      <p:pic>
        <p:nvPicPr>
          <p:cNvPr id="1026" name="Picture 2" descr="Cafetería - Iconos gratis de comida y restauran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650" y="2987581"/>
            <a:ext cx="979753" cy="979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blioteca - Iconos gratis de educació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706" y="2997295"/>
            <a:ext cx="869836" cy="8698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unión - Iconos gratis de person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0425" y="1085120"/>
            <a:ext cx="835509" cy="8355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dificio universitario - Iconos gratis de edificio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9093" y="1023720"/>
            <a:ext cx="800506" cy="800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dirty="0" smtClean="0">
                <a:latin typeface="Century Gothic" panose="020B0502020202020204" pitchFamily="34" charset="0"/>
              </a:rPr>
              <a:t>-Orientativo</a:t>
            </a:r>
          </a:p>
          <a:p>
            <a:pPr marL="0" lvl="0" indent="0">
              <a:spcAft>
                <a:spcPts val="1600"/>
              </a:spcAft>
              <a:buNone/>
            </a:pPr>
            <a:r>
              <a:rPr lang="es-ES" sz="1400" dirty="0" smtClean="0">
                <a:latin typeface="Century Gothic" panose="020B0502020202020204" pitchFamily="34" charset="0"/>
              </a:rPr>
              <a:t>-Sencilla</a:t>
            </a:r>
          </a:p>
          <a:p>
            <a:pPr marL="0" lvl="0" indent="0">
              <a:spcAft>
                <a:spcPts val="1600"/>
              </a:spcAft>
              <a:buNone/>
            </a:pPr>
            <a:r>
              <a:rPr lang="es-ES" sz="1400" dirty="0" smtClean="0">
                <a:latin typeface="Century Gothic" panose="020B0502020202020204" pitchFamily="34" charset="0"/>
              </a:rPr>
              <a:t>-</a:t>
            </a:r>
          </a:p>
          <a:p>
            <a:pPr marL="0" lvl="0" indent="0">
              <a:spcAft>
                <a:spcPts val="1600"/>
              </a:spcAft>
              <a:buNone/>
            </a:pPr>
            <a:r>
              <a:rPr lang="es-ES" sz="1400" dirty="0" smtClean="0">
                <a:latin typeface="Century Gothic" panose="020B0502020202020204" pitchFamily="34" charset="0"/>
              </a:rPr>
              <a:t>-</a:t>
            </a:r>
            <a:endParaRPr sz="1400" dirty="0">
              <a:latin typeface="Century Gothic" panose="020B0502020202020204" pitchFamily="34" charset="0"/>
            </a:endParaRPr>
          </a:p>
        </p:txBody>
      </p:sp>
      <p:grpSp>
        <p:nvGrpSpPr>
          <p:cNvPr id="2" name="Grupo 1">
            <a:extLst>
              <a:ext uri="{FF2B5EF4-FFF2-40B4-BE49-F238E27FC236}">
                <a16:creationId xmlns:a16="http://schemas.microsoft.com/office/drawing/2014/main" id="{BD3957E0-8CD0-9186-50F5-E83411382086}"/>
              </a:ext>
            </a:extLst>
          </p:cNvPr>
          <p:cNvGrpSpPr/>
          <p:nvPr/>
        </p:nvGrpSpPr>
        <p:grpSpPr>
          <a:xfrm>
            <a:off x="1536533" y="607868"/>
            <a:ext cx="1593867" cy="3927764"/>
            <a:chOff x="1844927" y="602840"/>
            <a:chExt cx="1593867" cy="3927764"/>
          </a:xfrm>
          <a:solidFill>
            <a:schemeClr val="accent4">
              <a:lumMod val="60000"/>
              <a:lumOff val="40000"/>
            </a:schemeClr>
          </a:solidFill>
        </p:grpSpPr>
        <p:sp>
          <p:nvSpPr>
            <p:cNvPr id="6" name="Rectángulo 5"/>
            <p:cNvSpPr/>
            <p:nvPr/>
          </p:nvSpPr>
          <p:spPr>
            <a:xfrm>
              <a:off x="1844927" y="602840"/>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819307" y="1986296"/>
              <a:ext cx="3200561" cy="701470"/>
            </a:xfrm>
            <a:prstGeom prst="rect">
              <a:avLst/>
            </a:prstGeom>
            <a:grpFill/>
            <a:ln w="3175">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smtClean="0">
                  <a:latin typeface="Century Gothic" panose="020B0502020202020204" pitchFamily="34" charset="0"/>
                </a:rPr>
                <a:t>EXPERIENCIA DEL USUARIO</a:t>
              </a:r>
              <a:endParaRPr lang="es-ES" sz="3200" i="1" dirty="0">
                <a:latin typeface="Century Gothic" panose="020B0502020202020204" pitchFamily="34" charset="0"/>
              </a:endParaRPr>
            </a:p>
            <a:p>
              <a:pPr marL="0" indent="0">
                <a:spcAft>
                  <a:spcPts val="1600"/>
                </a:spcAft>
                <a:buFont typeface="Roboto"/>
                <a:buNone/>
              </a:pPr>
              <a:endParaRPr lang="es-ES" sz="3200" i="1" dirty="0">
                <a:latin typeface="Century Gothic" panose="020B0502020202020204" pitchFamily="34" charset="0"/>
              </a:endParaRPr>
            </a:p>
          </p:txBody>
        </p:sp>
      </p:grpSp>
    </p:spTree>
    <p:extLst>
      <p:ext uri="{BB962C8B-B14F-4D97-AF65-F5344CB8AC3E}">
        <p14:creationId xmlns:p14="http://schemas.microsoft.com/office/powerpoint/2010/main" val="3170265143"/>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a:latin typeface="Century Gothic" panose="020B0502020202020204" pitchFamily="34" charset="0"/>
              </a:rPr>
              <a:t>Florid</a:t>
            </a:r>
            <a:r>
              <a:rPr lang="es-ES" sz="1400" b="1" dirty="0">
                <a:solidFill>
                  <a:srgbClr val="FF0000"/>
                </a:solidFill>
                <a:latin typeface="Century Gothic" panose="020B0502020202020204" pitchFamily="34" charset="0"/>
              </a:rPr>
              <a:t>App</a:t>
            </a:r>
            <a:r>
              <a:rPr lang="es-ES" sz="1400" b="1" dirty="0">
                <a:latin typeface="Century Gothic" panose="020B0502020202020204" pitchFamily="34" charset="0"/>
              </a:rPr>
              <a:t> es una aplicación que mejora la gestión de los servicios del centro educativo Florida Universitaria, los usuarios dispondrán de diferentes herramientas que agilizaran procesos difíciles de tratar como las reuniones con los diferentes docentes del centro</a:t>
            </a:r>
            <a:r>
              <a:rPr lang="es-ES" sz="1400" dirty="0">
                <a:latin typeface="Century Gothic" panose="020B0502020202020204" pitchFamily="34" charset="0"/>
              </a:rPr>
              <a:t>.</a:t>
            </a:r>
            <a:endParaRPr sz="1400" dirty="0">
              <a:latin typeface="Century Gothic" panose="020B0502020202020204" pitchFamily="34" charset="0"/>
            </a:endParaRPr>
          </a:p>
        </p:txBody>
      </p:sp>
      <p:grpSp>
        <p:nvGrpSpPr>
          <p:cNvPr id="2" name="Grupo 1">
            <a:extLst>
              <a:ext uri="{FF2B5EF4-FFF2-40B4-BE49-F238E27FC236}">
                <a16:creationId xmlns:a16="http://schemas.microsoft.com/office/drawing/2014/main" id="{BD3957E0-8CD0-9186-50F5-E83411382086}"/>
              </a:ext>
            </a:extLst>
          </p:cNvPr>
          <p:cNvGrpSpPr/>
          <p:nvPr/>
        </p:nvGrpSpPr>
        <p:grpSpPr>
          <a:xfrm>
            <a:off x="1536533" y="607868"/>
            <a:ext cx="1593867" cy="3927764"/>
            <a:chOff x="1844927" y="602840"/>
            <a:chExt cx="1593867" cy="3927764"/>
          </a:xfrm>
          <a:solidFill>
            <a:schemeClr val="accent4">
              <a:lumMod val="60000"/>
              <a:lumOff val="40000"/>
            </a:schemeClr>
          </a:solidFill>
        </p:grpSpPr>
        <p:sp>
          <p:nvSpPr>
            <p:cNvPr id="6" name="Rectángulo 5"/>
            <p:cNvSpPr/>
            <p:nvPr/>
          </p:nvSpPr>
          <p:spPr>
            <a:xfrm>
              <a:off x="1844927" y="602840"/>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792803" y="2165201"/>
              <a:ext cx="3200561" cy="701470"/>
            </a:xfrm>
            <a:prstGeom prst="rect">
              <a:avLst/>
            </a:prstGeom>
            <a:grpFill/>
            <a:ln w="3175">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smtClean="0">
                  <a:latin typeface="Century Gothic" panose="020B0502020202020204" pitchFamily="34" charset="0"/>
                </a:rPr>
                <a:t>HERRAMIENTAS DE TRABAJO</a:t>
              </a:r>
              <a:endParaRPr lang="es-ES" sz="3200" i="1" dirty="0">
                <a:latin typeface="Century Gothic" panose="020B0502020202020204" pitchFamily="34" charset="0"/>
              </a:endParaRPr>
            </a:p>
            <a:p>
              <a:pPr marL="0" indent="0">
                <a:spcAft>
                  <a:spcPts val="1600"/>
                </a:spcAft>
                <a:buFont typeface="Roboto"/>
                <a:buNone/>
              </a:pPr>
              <a:endParaRPr lang="es-ES" sz="3200" i="1" dirty="0">
                <a:latin typeface="Century Gothic" panose="020B0502020202020204" pitchFamily="34" charset="0"/>
              </a:endParaRPr>
            </a:p>
          </p:txBody>
        </p:sp>
      </p:grpSp>
    </p:spTree>
    <p:extLst>
      <p:ext uri="{BB962C8B-B14F-4D97-AF65-F5344CB8AC3E}">
        <p14:creationId xmlns:p14="http://schemas.microsoft.com/office/powerpoint/2010/main" val="47809182"/>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lgn="just">
              <a:spcAft>
                <a:spcPts val="1600"/>
              </a:spcAft>
              <a:buNone/>
            </a:pPr>
            <a:r>
              <a:rPr lang="es-ES" sz="1400" b="1" dirty="0">
                <a:latin typeface="Century Gothic" panose="020B0502020202020204" pitchFamily="34" charset="0"/>
              </a:rPr>
              <a:t>Pensamos en como satisfacer las necesidades de tanto alumnos como docentes de Florida con una sola aplicación, la cual propiciaría y agilizaría el uso de los siguientes servicios…</a:t>
            </a:r>
          </a:p>
          <a:p>
            <a:pPr marL="0" lvl="0" indent="0" algn="just">
              <a:spcAft>
                <a:spcPts val="1600"/>
              </a:spcAft>
              <a:buNone/>
            </a:pPr>
            <a:r>
              <a:rPr lang="es-ES" sz="1400" b="1" dirty="0">
                <a:latin typeface="Century Gothic" panose="020B0502020202020204" pitchFamily="34" charset="0"/>
              </a:rPr>
              <a:t>Cafetería, Biblioteca, Reuniones y Info. Ciclos</a:t>
            </a:r>
          </a:p>
        </p:txBody>
      </p:sp>
      <p:grpSp>
        <p:nvGrpSpPr>
          <p:cNvPr id="2" name="Grupo 1"/>
          <p:cNvGrpSpPr/>
          <p:nvPr/>
        </p:nvGrpSpPr>
        <p:grpSpPr>
          <a:xfrm>
            <a:off x="1536532" y="375577"/>
            <a:ext cx="1593867" cy="4160055"/>
            <a:chOff x="1536532" y="375577"/>
            <a:chExt cx="1593867" cy="4160055"/>
          </a:xfrm>
          <a:solidFill>
            <a:schemeClr val="accent4">
              <a:lumMod val="60000"/>
              <a:lumOff val="40000"/>
            </a:schemeClr>
          </a:solidFill>
        </p:grpSpPr>
        <p:sp>
          <p:nvSpPr>
            <p:cNvPr id="6" name="Rectángulo 5"/>
            <p:cNvSpPr/>
            <p:nvPr/>
          </p:nvSpPr>
          <p:spPr>
            <a:xfrm>
              <a:off x="1536532" y="607868"/>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8" name="Google Shape;391;p49">
              <a:extLst>
                <a:ext uri="{FF2B5EF4-FFF2-40B4-BE49-F238E27FC236}">
                  <a16:creationId xmlns:a16="http://schemas.microsoft.com/office/drawing/2014/main" id="{B03A2F01-45DF-2C92-C8C9-126EB34E3A70}"/>
                </a:ext>
              </a:extLst>
            </p:cNvPr>
            <p:cNvSpPr txBox="1">
              <a:spLocks/>
            </p:cNvSpPr>
            <p:nvPr/>
          </p:nvSpPr>
          <p:spPr>
            <a:xfrm rot="16200000">
              <a:off x="467503" y="1917645"/>
              <a:ext cx="3785606" cy="701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None/>
              </a:pPr>
              <a:r>
                <a:rPr lang="es-ES" sz="2800" i="1" dirty="0" smtClean="0">
                  <a:solidFill>
                    <a:schemeClr val="tx1"/>
                  </a:solidFill>
                  <a:latin typeface="Century Gothic" panose="020B0502020202020204" pitchFamily="34" charset="0"/>
                </a:rPr>
                <a:t>CARACTERISTICAS</a:t>
              </a:r>
              <a:endParaRPr lang="es-ES" sz="2800" i="1" dirty="0">
                <a:solidFill>
                  <a:schemeClr val="tx1"/>
                </a:solidFill>
                <a:latin typeface="Century Gothic" panose="020B0502020202020204" pitchFamily="34" charset="0"/>
              </a:endParaRPr>
            </a:p>
          </p:txBody>
        </p:sp>
      </p:grpSp>
    </p:spTree>
    <p:extLst>
      <p:ext uri="{BB962C8B-B14F-4D97-AF65-F5344CB8AC3E}">
        <p14:creationId xmlns:p14="http://schemas.microsoft.com/office/powerpoint/2010/main" val="3498074236"/>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498"/>
        <p:cNvGrpSpPr/>
        <p:nvPr/>
      </p:nvGrpSpPr>
      <p:grpSpPr>
        <a:xfrm>
          <a:off x="0" y="0"/>
          <a:ext cx="0" cy="0"/>
          <a:chOff x="0" y="0"/>
          <a:chExt cx="0" cy="0"/>
        </a:xfrm>
      </p:grpSpPr>
      <p:sp>
        <p:nvSpPr>
          <p:cNvPr id="1499" name="Google Shape;1499;p71"/>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latin typeface="Century Gothic" panose="020B0502020202020204" pitchFamily="34" charset="0"/>
              </a:rPr>
              <a:t>Servicio Reunion</a:t>
            </a:r>
            <a:endParaRPr dirty="0">
              <a:solidFill>
                <a:schemeClr val="tx1"/>
              </a:solidFill>
              <a:latin typeface="Century Gothic" panose="020B0502020202020204" pitchFamily="34" charset="0"/>
            </a:endParaRPr>
          </a:p>
        </p:txBody>
      </p:sp>
      <p:pic>
        <p:nvPicPr>
          <p:cNvPr id="5" name="Imagen 4"/>
          <p:cNvPicPr>
            <a:picLocks noChangeAspect="1"/>
          </p:cNvPicPr>
          <p:nvPr/>
        </p:nvPicPr>
        <p:blipFill>
          <a:blip r:embed="rId3"/>
          <a:stretch>
            <a:fillRect/>
          </a:stretch>
        </p:blipFill>
        <p:spPr>
          <a:xfrm>
            <a:off x="152400" y="1565564"/>
            <a:ext cx="4315035" cy="2649652"/>
          </a:xfrm>
          <a:prstGeom prst="rect">
            <a:avLst/>
          </a:prstGeom>
          <a:ln>
            <a:solidFill>
              <a:schemeClr val="tx1"/>
            </a:solidFill>
          </a:ln>
        </p:spPr>
      </p:pic>
      <p:pic>
        <p:nvPicPr>
          <p:cNvPr id="6" name="Imagen 5"/>
          <p:cNvPicPr>
            <a:picLocks noChangeAspect="1"/>
          </p:cNvPicPr>
          <p:nvPr/>
        </p:nvPicPr>
        <p:blipFill rotWithShape="1">
          <a:blip r:embed="rId4"/>
          <a:srcRect l="-367" r="9246" b="16906"/>
          <a:stretch/>
        </p:blipFill>
        <p:spPr>
          <a:xfrm>
            <a:off x="4660756" y="1565564"/>
            <a:ext cx="4315035" cy="2649651"/>
          </a:xfrm>
          <a:prstGeom prst="rect">
            <a:avLst/>
          </a:prstGeom>
          <a:ln>
            <a:solidFill>
              <a:schemeClr val="tx1"/>
            </a:solidFill>
          </a:ln>
        </p:spPr>
      </p:pic>
    </p:spTree>
  </p:cSld>
  <p:clrMapOvr>
    <a:masterClrMapping/>
  </p:clrMapOvr>
  <p:transition spd="med">
    <p:push dir="u"/>
  </p:transition>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658</TotalTime>
  <Words>352</Words>
  <Application>Microsoft Office PowerPoint</Application>
  <PresentationFormat>Presentación en pantalla (16:9)</PresentationFormat>
  <Paragraphs>50</Paragraphs>
  <Slides>14</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Advent Pro</vt:lpstr>
      <vt:lpstr>Arial</vt:lpstr>
      <vt:lpstr>Century Gothic</vt:lpstr>
      <vt:lpstr>Montserrat</vt:lpstr>
      <vt:lpstr>Roboto</vt:lpstr>
      <vt:lpstr>Food Delivery App by Slidesgo</vt:lpstr>
      <vt:lpstr>FLORIDA APP</vt:lpstr>
      <vt:lpstr>Integrantes del equipo</vt:lpstr>
      <vt:lpstr>Presentación de PowerPoint</vt:lpstr>
      <vt:lpstr>Presentación de PowerPoint</vt:lpstr>
      <vt:lpstr>Presentación de PowerPoint</vt:lpstr>
      <vt:lpstr>Presentación de PowerPoint</vt:lpstr>
      <vt:lpstr>Presentación de PowerPoint</vt:lpstr>
      <vt:lpstr>Presentación de PowerPoint</vt:lpstr>
      <vt:lpstr>Servicio Reunion</vt:lpstr>
      <vt:lpstr>Servicio Cafetería</vt:lpstr>
      <vt:lpstr>Biblioteca</vt:lpstr>
      <vt:lpstr>Consultar Ciclos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Florida APP</dc:title>
  <cp:lastModifiedBy>GABRIEL ARGENTE AGUILERA</cp:lastModifiedBy>
  <cp:revision>63</cp:revision>
  <dcterms:modified xsi:type="dcterms:W3CDTF">2022-05-19T18:25:04Z</dcterms:modified>
</cp:coreProperties>
</file>